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7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8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27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15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66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5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73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79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2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89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6E91F-231F-4F2C-B436-1ABA366B488E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D8277-9B83-4EDA-B682-C3C676D97B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9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5" y="0"/>
            <a:ext cx="11963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2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70338"/>
            <a:ext cx="12172950" cy="69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9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06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33"/>
            <a:ext cx="12192000" cy="69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82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307731"/>
            <a:ext cx="11275897" cy="62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577" y="1013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Блины - пельмени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0" y="1890347"/>
            <a:ext cx="5675190" cy="3508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68" y="3200401"/>
            <a:ext cx="5880113" cy="3385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29" y="4826611"/>
            <a:ext cx="2876303" cy="20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1" y="77539"/>
            <a:ext cx="7234378" cy="4854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47" y="3046535"/>
            <a:ext cx="6598076" cy="37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15" y="169527"/>
            <a:ext cx="4024678" cy="2704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" y="5187462"/>
            <a:ext cx="1920176" cy="1466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91" y="6093070"/>
            <a:ext cx="793902" cy="5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5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977" y="6618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Вареники, борщ с чесночными пампушками</a:t>
            </a:r>
            <a:endParaRPr lang="ru-RU" sz="5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8" y="1644161"/>
            <a:ext cx="5799661" cy="4176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38" y="2927838"/>
            <a:ext cx="7289240" cy="38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75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16" y="1804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Долма</a:t>
            </a:r>
            <a:r>
              <a:rPr lang="ru-RU" sz="5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, халва, </a:t>
            </a:r>
            <a:r>
              <a:rPr lang="ru-RU" sz="5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хинкал</a:t>
            </a:r>
            <a:endParaRPr lang="ru-RU" sz="5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92" y="1125416"/>
            <a:ext cx="6739302" cy="4492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4" b="99879" l="163" r="9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34" y="2987309"/>
            <a:ext cx="3573851" cy="3205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96681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80" y="1723019"/>
            <a:ext cx="4942963" cy="32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2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10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7" y="114299"/>
            <a:ext cx="5783623" cy="4202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8" y="2589343"/>
            <a:ext cx="6642583" cy="4356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46" y="114299"/>
            <a:ext cx="3781800" cy="235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1" y="4583465"/>
            <a:ext cx="2832399" cy="212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7926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Грузия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60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77" y="131884"/>
            <a:ext cx="4524507" cy="4598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8" y="2244755"/>
            <a:ext cx="7130982" cy="4482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7204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108" y="1629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Кубите</a:t>
            </a:r>
            <a:r>
              <a:rPr lang="ru-RU" sz="5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, </a:t>
            </a:r>
            <a:r>
              <a:rPr lang="ru-RU" sz="5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янтык</a:t>
            </a:r>
            <a:endParaRPr lang="ru-RU" sz="5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00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54" y="182411"/>
            <a:ext cx="6053426" cy="4600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6" b="95335" l="7322" r="97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93" y="4680532"/>
            <a:ext cx="2725615" cy="19558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5" y="624254"/>
            <a:ext cx="5101465" cy="303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0408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33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2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33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5269" cy="878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062" cy="818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60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9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62" y="0"/>
            <a:ext cx="8554915" cy="86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1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1655" cy="66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32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18</Words>
  <Application>Microsoft Office PowerPoint</Application>
  <PresentationFormat>Произвольный</PresentationFormat>
  <Paragraphs>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Блины - пельмени</vt:lpstr>
      <vt:lpstr>Презентация PowerPoint</vt:lpstr>
      <vt:lpstr>Вареники, борщ с чесночными пампушками</vt:lpstr>
      <vt:lpstr>Долма, халва, хинкал</vt:lpstr>
      <vt:lpstr>Презентация PowerPoint</vt:lpstr>
      <vt:lpstr>Грузия</vt:lpstr>
      <vt:lpstr>Презентация PowerPoint</vt:lpstr>
      <vt:lpstr>Кубите, янтык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Юлия</cp:lastModifiedBy>
  <cp:revision>22</cp:revision>
  <dcterms:created xsi:type="dcterms:W3CDTF">2025-10-27T05:17:45Z</dcterms:created>
  <dcterms:modified xsi:type="dcterms:W3CDTF">2025-10-29T04:40:48Z</dcterms:modified>
</cp:coreProperties>
</file>