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  <p:sldId id="28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67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8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27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15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66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5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73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79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92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89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708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6E91F-231F-4F2C-B436-1ABA366B488E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D8277-9B83-4EDA-B682-C3C676D9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49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jpg"/><Relationship Id="rId7" Type="http://schemas.openxmlformats.org/officeDocument/2006/relationships/image" Target="../media/image2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microsoft.com/office/2007/relationships/hdphoto" Target="../media/hdphoto8.wdp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g"/><Relationship Id="rId4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5" y="0"/>
            <a:ext cx="119635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24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-70338"/>
            <a:ext cx="12172950" cy="692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76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9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9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1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19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06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833"/>
            <a:ext cx="12192000" cy="691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82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" y="307731"/>
            <a:ext cx="11275897" cy="624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8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577" y="1013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Блины - пельмени</a:t>
            </a:r>
            <a:endParaRPr lang="ru-RU" sz="5400" dirty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8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0" y="1890347"/>
            <a:ext cx="5675190" cy="35081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68" y="3200401"/>
            <a:ext cx="5880113" cy="33850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129" y="4826611"/>
            <a:ext cx="2876303" cy="203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94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" y="77539"/>
            <a:ext cx="7234378" cy="4854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447" y="3046535"/>
            <a:ext cx="6598076" cy="37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315" y="169527"/>
            <a:ext cx="4024678" cy="27040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8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2" y="5187462"/>
            <a:ext cx="1920176" cy="14663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1" y="6093070"/>
            <a:ext cx="793902" cy="56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35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77" y="6618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Вареники, борщ с чесночными пампушками</a:t>
            </a:r>
            <a:endParaRPr lang="ru-RU" sz="54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68" y="1644161"/>
            <a:ext cx="5799661" cy="41763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338" y="2927838"/>
            <a:ext cx="7289240" cy="382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75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316" y="1804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Долма</a:t>
            </a:r>
            <a:r>
              <a:rPr lang="ru-RU" sz="5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, халва, </a:t>
            </a:r>
            <a:r>
              <a:rPr lang="ru-RU" sz="5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хинкал</a:t>
            </a:r>
            <a:endParaRPr lang="ru-RU" sz="5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392" y="1125416"/>
            <a:ext cx="6739302" cy="44928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94" b="99879" l="163" r="998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34" y="2987309"/>
            <a:ext cx="3573851" cy="32055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7" b="96681" l="2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380" y="1723019"/>
            <a:ext cx="4942963" cy="32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2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1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10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57" y="114299"/>
            <a:ext cx="5783623" cy="4202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138" y="2589343"/>
            <a:ext cx="6642583" cy="4356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646" y="114299"/>
            <a:ext cx="3781800" cy="2356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01" y="4583465"/>
            <a:ext cx="2832399" cy="2125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7926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Грузия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660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177" y="131884"/>
            <a:ext cx="4524507" cy="4598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8" y="2244755"/>
            <a:ext cx="7130982" cy="4482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7204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108" y="1629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err="1" smtClean="0">
                <a:solidFill>
                  <a:srgbClr val="FFC000"/>
                </a:solidFill>
                <a:latin typeface="Arial Black" panose="020B0A04020102020204" pitchFamily="34" charset="0"/>
              </a:rPr>
              <a:t>Кубите</a:t>
            </a:r>
            <a:r>
              <a:rPr lang="ru-RU" sz="54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, </a:t>
            </a:r>
            <a:r>
              <a:rPr lang="ru-RU" sz="5400" dirty="0" err="1" smtClean="0">
                <a:solidFill>
                  <a:srgbClr val="FFC000"/>
                </a:solidFill>
                <a:latin typeface="Arial Black" panose="020B0A04020102020204" pitchFamily="34" charset="0"/>
              </a:rPr>
              <a:t>янтык</a:t>
            </a:r>
            <a:endParaRPr lang="ru-RU" sz="54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500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354" y="182411"/>
            <a:ext cx="6053426" cy="4600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06" b="95335" l="7322" r="970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93" y="4680532"/>
            <a:ext cx="2725615" cy="1955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05" y="624254"/>
            <a:ext cx="5101465" cy="3033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0408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25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33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2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5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33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65269" cy="87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94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4062" cy="818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60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9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062" y="0"/>
            <a:ext cx="8554915" cy="868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13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21655" cy="66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32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18</Words>
  <Application>Microsoft Office PowerPoint</Application>
  <PresentationFormat>Произвольный</PresentationFormat>
  <Paragraphs>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Блины - пельмени</vt:lpstr>
      <vt:lpstr>Презентация PowerPoint</vt:lpstr>
      <vt:lpstr>Вареники, борщ с чесночными пампушками</vt:lpstr>
      <vt:lpstr>Долма, халва, хинкал</vt:lpstr>
      <vt:lpstr>Презентация PowerPoint</vt:lpstr>
      <vt:lpstr>Грузия</vt:lpstr>
      <vt:lpstr>Презентация PowerPoint</vt:lpstr>
      <vt:lpstr>Кубите, янтык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metodist</dc:creator>
  <cp:lastModifiedBy>Юлия</cp:lastModifiedBy>
  <cp:revision>22</cp:revision>
  <dcterms:created xsi:type="dcterms:W3CDTF">2025-10-27T05:17:45Z</dcterms:created>
  <dcterms:modified xsi:type="dcterms:W3CDTF">2025-10-29T04:40:48Z</dcterms:modified>
</cp:coreProperties>
</file>