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sldIdLst>
    <p:sldId id="261" r:id="rId2"/>
    <p:sldId id="262" r:id="rId3"/>
    <p:sldId id="263" r:id="rId4"/>
    <p:sldId id="264" r:id="rId5"/>
    <p:sldId id="265" r:id="rId6"/>
    <p:sldId id="266" r:id="rId7"/>
    <p:sldId id="267" r:id="rId8"/>
    <p:sldId id="268" r:id="rId9"/>
    <p:sldId id="286" r:id="rId10"/>
    <p:sldId id="287" r:id="rId11"/>
    <p:sldId id="288" r:id="rId12"/>
    <p:sldId id="289" r:id="rId13"/>
    <p:sldId id="29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4" r:id="rId25"/>
    <p:sldId id="285" r:id="rId26"/>
    <p:sldId id="282" r:id="rId27"/>
    <p:sldId id="281" r:id="rId2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63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A54C586-AC73-498D-9F3E-FEE24DEF5BA2}" type="doc">
      <dgm:prSet loTypeId="urn:microsoft.com/office/officeart/2005/8/layout/pyramid1" loCatId="pyramid" qsTypeId="urn:microsoft.com/office/officeart/2005/8/quickstyle/simple1" qsCatId="simple" csTypeId="urn:microsoft.com/office/officeart/2005/8/colors/colorful2" csCatId="colorful" phldr="1"/>
      <dgm:spPr/>
    </dgm:pt>
    <dgm:pt modelId="{4BD96325-9567-43E1-AB89-C5CDFF509FF7}">
      <dgm:prSet/>
      <dgm:spPr/>
      <dgm:t>
        <a:bodyPr/>
        <a:lstStyle/>
        <a:p>
          <a:endParaRPr lang="ru-RU" dirty="0"/>
        </a:p>
      </dgm:t>
    </dgm:pt>
    <dgm:pt modelId="{3962B64A-65C6-4FA8-8038-971B0F828843}" type="parTrans" cxnId="{34AB1F72-948F-4E80-BDAE-BF634F568CE5}">
      <dgm:prSet/>
      <dgm:spPr/>
      <dgm:t>
        <a:bodyPr/>
        <a:lstStyle/>
        <a:p>
          <a:endParaRPr lang="ru-RU"/>
        </a:p>
      </dgm:t>
    </dgm:pt>
    <dgm:pt modelId="{00549CB4-08DD-4CBB-BF50-96FA1B38FA61}" type="sibTrans" cxnId="{34AB1F72-948F-4E80-BDAE-BF634F568CE5}">
      <dgm:prSet/>
      <dgm:spPr/>
      <dgm:t>
        <a:bodyPr/>
        <a:lstStyle/>
        <a:p>
          <a:endParaRPr lang="ru-RU"/>
        </a:p>
      </dgm:t>
    </dgm:pt>
    <dgm:pt modelId="{177F8E90-F288-4171-983C-71110FDB1975}">
      <dgm:prSet/>
      <dgm:spPr/>
      <dgm:t>
        <a:bodyPr/>
        <a:lstStyle/>
        <a:p>
          <a:endParaRPr lang="ru-RU" dirty="0"/>
        </a:p>
      </dgm:t>
    </dgm:pt>
    <dgm:pt modelId="{D20CFA0D-3233-4EA4-8F63-84A590AFF012}" type="parTrans" cxnId="{CD4A652A-FA52-4A80-BD63-EF9C007FE86D}">
      <dgm:prSet/>
      <dgm:spPr/>
      <dgm:t>
        <a:bodyPr/>
        <a:lstStyle/>
        <a:p>
          <a:endParaRPr lang="ru-RU"/>
        </a:p>
      </dgm:t>
    </dgm:pt>
    <dgm:pt modelId="{AB8909FC-D251-48CD-B73C-6EE8DADC0BAC}" type="sibTrans" cxnId="{CD4A652A-FA52-4A80-BD63-EF9C007FE86D}">
      <dgm:prSet/>
      <dgm:spPr/>
      <dgm:t>
        <a:bodyPr/>
        <a:lstStyle/>
        <a:p>
          <a:endParaRPr lang="ru-RU"/>
        </a:p>
      </dgm:t>
    </dgm:pt>
    <dgm:pt modelId="{C0F52A55-2788-418B-8BF3-E2F75779C427}">
      <dgm:prSet/>
      <dgm:spPr/>
      <dgm:t>
        <a:bodyPr/>
        <a:lstStyle/>
        <a:p>
          <a:endParaRPr lang="ru-RU"/>
        </a:p>
      </dgm:t>
    </dgm:pt>
    <dgm:pt modelId="{174957F3-37C9-450D-807D-4B84E103047C}" type="sibTrans" cxnId="{8E912065-6EF3-44D8-9CD5-EE25FE807A3B}">
      <dgm:prSet/>
      <dgm:spPr/>
      <dgm:t>
        <a:bodyPr/>
        <a:lstStyle/>
        <a:p>
          <a:endParaRPr lang="ru-RU"/>
        </a:p>
      </dgm:t>
    </dgm:pt>
    <dgm:pt modelId="{6F4CD32B-73E0-44BA-A97A-4097EDA2F794}" type="parTrans" cxnId="{8E912065-6EF3-44D8-9CD5-EE25FE807A3B}">
      <dgm:prSet/>
      <dgm:spPr/>
      <dgm:t>
        <a:bodyPr/>
        <a:lstStyle/>
        <a:p>
          <a:endParaRPr lang="ru-RU"/>
        </a:p>
      </dgm:t>
    </dgm:pt>
    <dgm:pt modelId="{3D80CB73-CD23-42B0-9DD1-594DD3651C34}">
      <dgm:prSet/>
      <dgm:spPr/>
      <dgm:t>
        <a:bodyPr/>
        <a:lstStyle/>
        <a:p>
          <a:endParaRPr lang="ru-RU" dirty="0"/>
        </a:p>
      </dgm:t>
    </dgm:pt>
    <dgm:pt modelId="{C0E2A4BF-2243-4A15-B102-7D6D4685DB5A}" type="parTrans" cxnId="{7A8E08CB-6D0C-4369-8D9E-628A3739CCB6}">
      <dgm:prSet/>
      <dgm:spPr/>
      <dgm:t>
        <a:bodyPr/>
        <a:lstStyle/>
        <a:p>
          <a:endParaRPr lang="ru-RU"/>
        </a:p>
      </dgm:t>
    </dgm:pt>
    <dgm:pt modelId="{0853B4EA-52CC-4ED9-BFE1-810E99B5A2E5}" type="sibTrans" cxnId="{7A8E08CB-6D0C-4369-8D9E-628A3739CCB6}">
      <dgm:prSet/>
      <dgm:spPr/>
      <dgm:t>
        <a:bodyPr/>
        <a:lstStyle/>
        <a:p>
          <a:endParaRPr lang="ru-RU"/>
        </a:p>
      </dgm:t>
    </dgm:pt>
    <dgm:pt modelId="{E485CC60-F711-435B-AA03-F237BDDFBB90}">
      <dgm:prSet/>
      <dgm:spPr/>
      <dgm:t>
        <a:bodyPr/>
        <a:lstStyle/>
        <a:p>
          <a:endParaRPr lang="ru-RU" dirty="0"/>
        </a:p>
      </dgm:t>
    </dgm:pt>
    <dgm:pt modelId="{C21F0568-EB87-4EF1-8F1F-EC76C394D543}" type="parTrans" cxnId="{42512E78-CBF5-4ED0-B2B6-75874A97492D}">
      <dgm:prSet/>
      <dgm:spPr/>
      <dgm:t>
        <a:bodyPr/>
        <a:lstStyle/>
        <a:p>
          <a:endParaRPr lang="ru-RU"/>
        </a:p>
      </dgm:t>
    </dgm:pt>
    <dgm:pt modelId="{8B584DF6-3C48-46E3-828C-62A95612D319}" type="sibTrans" cxnId="{42512E78-CBF5-4ED0-B2B6-75874A97492D}">
      <dgm:prSet/>
      <dgm:spPr/>
      <dgm:t>
        <a:bodyPr/>
        <a:lstStyle/>
        <a:p>
          <a:endParaRPr lang="ru-RU"/>
        </a:p>
      </dgm:t>
    </dgm:pt>
    <dgm:pt modelId="{5C7CCBB4-F413-4C47-976F-3F03DD8CA9BD}" type="pres">
      <dgm:prSet presAssocID="{0A54C586-AC73-498D-9F3E-FEE24DEF5BA2}" presName="Name0" presStyleCnt="0">
        <dgm:presLayoutVars>
          <dgm:dir/>
          <dgm:animLvl val="lvl"/>
          <dgm:resizeHandles val="exact"/>
        </dgm:presLayoutVars>
      </dgm:prSet>
      <dgm:spPr/>
    </dgm:pt>
    <dgm:pt modelId="{D173AD06-967D-43E0-B630-46F3D3D9EEDE}" type="pres">
      <dgm:prSet presAssocID="{C0F52A55-2788-418B-8BF3-E2F75779C427}" presName="Name8" presStyleCnt="0"/>
      <dgm:spPr/>
    </dgm:pt>
    <dgm:pt modelId="{F678836C-2639-4FC0-AD52-08448C2A95D0}" type="pres">
      <dgm:prSet presAssocID="{C0F52A55-2788-418B-8BF3-E2F75779C427}" presName="level" presStyleLbl="node1" presStyleIdx="0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FEAAA66-7655-4C12-91B5-462A08561CE7}" type="pres">
      <dgm:prSet presAssocID="{C0F52A55-2788-418B-8BF3-E2F75779C427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839F12A-AE2E-4655-888A-AA54FF0C4D22}" type="pres">
      <dgm:prSet presAssocID="{E485CC60-F711-435B-AA03-F237BDDFBB90}" presName="Name8" presStyleCnt="0"/>
      <dgm:spPr/>
    </dgm:pt>
    <dgm:pt modelId="{FECFBE29-8C68-4310-8394-FF8BDD4A52E6}" type="pres">
      <dgm:prSet presAssocID="{E485CC60-F711-435B-AA03-F237BDDFBB90}" presName="level" presStyleLbl="node1" presStyleIdx="1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9DB2780-405E-4E93-9BBB-D7882A10AE4B}" type="pres">
      <dgm:prSet presAssocID="{E485CC60-F711-435B-AA03-F237BDDFBB90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CCC4477-4091-418B-97D5-98E2F183A594}" type="pres">
      <dgm:prSet presAssocID="{3D80CB73-CD23-42B0-9DD1-594DD3651C34}" presName="Name8" presStyleCnt="0"/>
      <dgm:spPr/>
    </dgm:pt>
    <dgm:pt modelId="{8414F64E-F28E-40AE-B0B4-F8F908EF54EC}" type="pres">
      <dgm:prSet presAssocID="{3D80CB73-CD23-42B0-9DD1-594DD3651C34}" presName="level" presStyleLbl="node1" presStyleIdx="2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1628A8C-588E-41FC-AA82-42120ECA9E31}" type="pres">
      <dgm:prSet presAssocID="{3D80CB73-CD23-42B0-9DD1-594DD3651C34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1DA4742-974C-4DE3-AC92-B4FFB12E5D9C}" type="pres">
      <dgm:prSet presAssocID="{177F8E90-F288-4171-983C-71110FDB1975}" presName="Name8" presStyleCnt="0"/>
      <dgm:spPr/>
    </dgm:pt>
    <dgm:pt modelId="{C769C966-4A00-414B-8892-4F65371852B5}" type="pres">
      <dgm:prSet presAssocID="{177F8E90-F288-4171-983C-71110FDB1975}" presName="level" presStyleLbl="node1" presStyleIdx="3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3C9CBFE-1709-4FAA-8B9A-DA2A5975196C}" type="pres">
      <dgm:prSet presAssocID="{177F8E90-F288-4171-983C-71110FDB1975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B6A0266-2919-45A8-BEE2-C782719E626D}" type="pres">
      <dgm:prSet presAssocID="{4BD96325-9567-43E1-AB89-C5CDFF509FF7}" presName="Name8" presStyleCnt="0"/>
      <dgm:spPr/>
    </dgm:pt>
    <dgm:pt modelId="{F6F49C0B-AF61-4B08-9E71-F8A15643AA34}" type="pres">
      <dgm:prSet presAssocID="{4BD96325-9567-43E1-AB89-C5CDFF509FF7}" presName="level" presStyleLbl="node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6295A2B-83F9-4C65-B0A5-170572C1543B}" type="pres">
      <dgm:prSet presAssocID="{4BD96325-9567-43E1-AB89-C5CDFF509FF7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D4A652A-FA52-4A80-BD63-EF9C007FE86D}" srcId="{0A54C586-AC73-498D-9F3E-FEE24DEF5BA2}" destId="{177F8E90-F288-4171-983C-71110FDB1975}" srcOrd="3" destOrd="0" parTransId="{D20CFA0D-3233-4EA4-8F63-84A590AFF012}" sibTransId="{AB8909FC-D251-48CD-B73C-6EE8DADC0BAC}"/>
    <dgm:cxn modelId="{3CC57814-FFE6-4B14-ADB9-94E3A62F0A0C}" type="presOf" srcId="{C0F52A55-2788-418B-8BF3-E2F75779C427}" destId="{F678836C-2639-4FC0-AD52-08448C2A95D0}" srcOrd="0" destOrd="0" presId="urn:microsoft.com/office/officeart/2005/8/layout/pyramid1"/>
    <dgm:cxn modelId="{E5157D6E-684E-4441-993C-C66339534F56}" type="presOf" srcId="{3D80CB73-CD23-42B0-9DD1-594DD3651C34}" destId="{8414F64E-F28E-40AE-B0B4-F8F908EF54EC}" srcOrd="0" destOrd="0" presId="urn:microsoft.com/office/officeart/2005/8/layout/pyramid1"/>
    <dgm:cxn modelId="{BF6AA640-19C6-495E-9329-F0EC83985BCA}" type="presOf" srcId="{E485CC60-F711-435B-AA03-F237BDDFBB90}" destId="{FECFBE29-8C68-4310-8394-FF8BDD4A52E6}" srcOrd="0" destOrd="0" presId="urn:microsoft.com/office/officeart/2005/8/layout/pyramid1"/>
    <dgm:cxn modelId="{E5CAFAA4-3191-4BC8-A50B-B670A695041E}" type="presOf" srcId="{4BD96325-9567-43E1-AB89-C5CDFF509FF7}" destId="{F6F49C0B-AF61-4B08-9E71-F8A15643AA34}" srcOrd="0" destOrd="0" presId="urn:microsoft.com/office/officeart/2005/8/layout/pyramid1"/>
    <dgm:cxn modelId="{B9C96C07-DFDD-45A1-8497-98A3E19412BB}" type="presOf" srcId="{E485CC60-F711-435B-AA03-F237BDDFBB90}" destId="{79DB2780-405E-4E93-9BBB-D7882A10AE4B}" srcOrd="1" destOrd="0" presId="urn:microsoft.com/office/officeart/2005/8/layout/pyramid1"/>
    <dgm:cxn modelId="{34AB1F72-948F-4E80-BDAE-BF634F568CE5}" srcId="{0A54C586-AC73-498D-9F3E-FEE24DEF5BA2}" destId="{4BD96325-9567-43E1-AB89-C5CDFF509FF7}" srcOrd="4" destOrd="0" parTransId="{3962B64A-65C6-4FA8-8038-971B0F828843}" sibTransId="{00549CB4-08DD-4CBB-BF50-96FA1B38FA61}"/>
    <dgm:cxn modelId="{CC6A6710-293C-402E-A4A0-B425C791E5A3}" type="presOf" srcId="{C0F52A55-2788-418B-8BF3-E2F75779C427}" destId="{1FEAAA66-7655-4C12-91B5-462A08561CE7}" srcOrd="1" destOrd="0" presId="urn:microsoft.com/office/officeart/2005/8/layout/pyramid1"/>
    <dgm:cxn modelId="{D4518BFE-7CC2-44F2-B051-57D4A62A3AAC}" type="presOf" srcId="{3D80CB73-CD23-42B0-9DD1-594DD3651C34}" destId="{D1628A8C-588E-41FC-AA82-42120ECA9E31}" srcOrd="1" destOrd="0" presId="urn:microsoft.com/office/officeart/2005/8/layout/pyramid1"/>
    <dgm:cxn modelId="{940D4CC0-2374-4652-A629-5199449D227C}" type="presOf" srcId="{177F8E90-F288-4171-983C-71110FDB1975}" destId="{C769C966-4A00-414B-8892-4F65371852B5}" srcOrd="0" destOrd="0" presId="urn:microsoft.com/office/officeart/2005/8/layout/pyramid1"/>
    <dgm:cxn modelId="{4C187C92-15AE-4F0A-B4C9-BD728D98BF8F}" type="presOf" srcId="{177F8E90-F288-4171-983C-71110FDB1975}" destId="{B3C9CBFE-1709-4FAA-8B9A-DA2A5975196C}" srcOrd="1" destOrd="0" presId="urn:microsoft.com/office/officeart/2005/8/layout/pyramid1"/>
    <dgm:cxn modelId="{27C61DAC-63CC-4D59-9EDF-9BE82D0E5C20}" type="presOf" srcId="{4BD96325-9567-43E1-AB89-C5CDFF509FF7}" destId="{06295A2B-83F9-4C65-B0A5-170572C1543B}" srcOrd="1" destOrd="0" presId="urn:microsoft.com/office/officeart/2005/8/layout/pyramid1"/>
    <dgm:cxn modelId="{7A8E08CB-6D0C-4369-8D9E-628A3739CCB6}" srcId="{0A54C586-AC73-498D-9F3E-FEE24DEF5BA2}" destId="{3D80CB73-CD23-42B0-9DD1-594DD3651C34}" srcOrd="2" destOrd="0" parTransId="{C0E2A4BF-2243-4A15-B102-7D6D4685DB5A}" sibTransId="{0853B4EA-52CC-4ED9-BFE1-810E99B5A2E5}"/>
    <dgm:cxn modelId="{42512E78-CBF5-4ED0-B2B6-75874A97492D}" srcId="{0A54C586-AC73-498D-9F3E-FEE24DEF5BA2}" destId="{E485CC60-F711-435B-AA03-F237BDDFBB90}" srcOrd="1" destOrd="0" parTransId="{C21F0568-EB87-4EF1-8F1F-EC76C394D543}" sibTransId="{8B584DF6-3C48-46E3-828C-62A95612D319}"/>
    <dgm:cxn modelId="{8E912065-6EF3-44D8-9CD5-EE25FE807A3B}" srcId="{0A54C586-AC73-498D-9F3E-FEE24DEF5BA2}" destId="{C0F52A55-2788-418B-8BF3-E2F75779C427}" srcOrd="0" destOrd="0" parTransId="{6F4CD32B-73E0-44BA-A97A-4097EDA2F794}" sibTransId="{174957F3-37C9-450D-807D-4B84E103047C}"/>
    <dgm:cxn modelId="{3A9BB9D5-4F5C-4038-A8EE-D87CC9964F55}" type="presOf" srcId="{0A54C586-AC73-498D-9F3E-FEE24DEF5BA2}" destId="{5C7CCBB4-F413-4C47-976F-3F03DD8CA9BD}" srcOrd="0" destOrd="0" presId="urn:microsoft.com/office/officeart/2005/8/layout/pyramid1"/>
    <dgm:cxn modelId="{B2449681-BF52-4B4B-A85C-453EE8E7FFD9}" type="presParOf" srcId="{5C7CCBB4-F413-4C47-976F-3F03DD8CA9BD}" destId="{D173AD06-967D-43E0-B630-46F3D3D9EEDE}" srcOrd="0" destOrd="0" presId="urn:microsoft.com/office/officeart/2005/8/layout/pyramid1"/>
    <dgm:cxn modelId="{FD41EFE9-0BDE-4238-913A-EC273553F64B}" type="presParOf" srcId="{D173AD06-967D-43E0-B630-46F3D3D9EEDE}" destId="{F678836C-2639-4FC0-AD52-08448C2A95D0}" srcOrd="0" destOrd="0" presId="urn:microsoft.com/office/officeart/2005/8/layout/pyramid1"/>
    <dgm:cxn modelId="{4178F707-52F0-4DDC-9EB3-1823E345E1B8}" type="presParOf" srcId="{D173AD06-967D-43E0-B630-46F3D3D9EEDE}" destId="{1FEAAA66-7655-4C12-91B5-462A08561CE7}" srcOrd="1" destOrd="0" presId="urn:microsoft.com/office/officeart/2005/8/layout/pyramid1"/>
    <dgm:cxn modelId="{4D81D3E3-A48B-437F-9412-875FF6FAFFD6}" type="presParOf" srcId="{5C7CCBB4-F413-4C47-976F-3F03DD8CA9BD}" destId="{8839F12A-AE2E-4655-888A-AA54FF0C4D22}" srcOrd="1" destOrd="0" presId="urn:microsoft.com/office/officeart/2005/8/layout/pyramid1"/>
    <dgm:cxn modelId="{ECF04035-BEF6-43C2-8291-5433CEFA2569}" type="presParOf" srcId="{8839F12A-AE2E-4655-888A-AA54FF0C4D22}" destId="{FECFBE29-8C68-4310-8394-FF8BDD4A52E6}" srcOrd="0" destOrd="0" presId="urn:microsoft.com/office/officeart/2005/8/layout/pyramid1"/>
    <dgm:cxn modelId="{34C8934E-C84B-45F1-ADA3-3927510D120D}" type="presParOf" srcId="{8839F12A-AE2E-4655-888A-AA54FF0C4D22}" destId="{79DB2780-405E-4E93-9BBB-D7882A10AE4B}" srcOrd="1" destOrd="0" presId="urn:microsoft.com/office/officeart/2005/8/layout/pyramid1"/>
    <dgm:cxn modelId="{F26B5869-DA0E-4AE5-A67B-F2ED7E683B13}" type="presParOf" srcId="{5C7CCBB4-F413-4C47-976F-3F03DD8CA9BD}" destId="{DCCC4477-4091-418B-97D5-98E2F183A594}" srcOrd="2" destOrd="0" presId="urn:microsoft.com/office/officeart/2005/8/layout/pyramid1"/>
    <dgm:cxn modelId="{BFF684EC-0940-459B-8426-DF84107E5D5F}" type="presParOf" srcId="{DCCC4477-4091-418B-97D5-98E2F183A594}" destId="{8414F64E-F28E-40AE-B0B4-F8F908EF54EC}" srcOrd="0" destOrd="0" presId="urn:microsoft.com/office/officeart/2005/8/layout/pyramid1"/>
    <dgm:cxn modelId="{0E7B35FA-4D88-4678-B8CB-D9682A375389}" type="presParOf" srcId="{DCCC4477-4091-418B-97D5-98E2F183A594}" destId="{D1628A8C-588E-41FC-AA82-42120ECA9E31}" srcOrd="1" destOrd="0" presId="urn:microsoft.com/office/officeart/2005/8/layout/pyramid1"/>
    <dgm:cxn modelId="{2AD1FD34-2B19-470F-A4FE-4EC61C218B9D}" type="presParOf" srcId="{5C7CCBB4-F413-4C47-976F-3F03DD8CA9BD}" destId="{51DA4742-974C-4DE3-AC92-B4FFB12E5D9C}" srcOrd="3" destOrd="0" presId="urn:microsoft.com/office/officeart/2005/8/layout/pyramid1"/>
    <dgm:cxn modelId="{D3A629C3-4F44-4FA3-A464-73250E5EB634}" type="presParOf" srcId="{51DA4742-974C-4DE3-AC92-B4FFB12E5D9C}" destId="{C769C966-4A00-414B-8892-4F65371852B5}" srcOrd="0" destOrd="0" presId="urn:microsoft.com/office/officeart/2005/8/layout/pyramid1"/>
    <dgm:cxn modelId="{DCD0B9E8-859C-411B-8AF8-CC5E3D7ECBFD}" type="presParOf" srcId="{51DA4742-974C-4DE3-AC92-B4FFB12E5D9C}" destId="{B3C9CBFE-1709-4FAA-8B9A-DA2A5975196C}" srcOrd="1" destOrd="0" presId="urn:microsoft.com/office/officeart/2005/8/layout/pyramid1"/>
    <dgm:cxn modelId="{E61B04AC-B70D-4DEC-A73C-59FDAEA4EA2E}" type="presParOf" srcId="{5C7CCBB4-F413-4C47-976F-3F03DD8CA9BD}" destId="{9B6A0266-2919-45A8-BEE2-C782719E626D}" srcOrd="4" destOrd="0" presId="urn:microsoft.com/office/officeart/2005/8/layout/pyramid1"/>
    <dgm:cxn modelId="{11DE9B57-B825-4A7C-AC67-C2E2ED6C2927}" type="presParOf" srcId="{9B6A0266-2919-45A8-BEE2-C782719E626D}" destId="{F6F49C0B-AF61-4B08-9E71-F8A15643AA34}" srcOrd="0" destOrd="0" presId="urn:microsoft.com/office/officeart/2005/8/layout/pyramid1"/>
    <dgm:cxn modelId="{7F23525C-5435-4BA8-84FA-C8A15282CE18}" type="presParOf" srcId="{9B6A0266-2919-45A8-BEE2-C782719E626D}" destId="{06295A2B-83F9-4C65-B0A5-170572C1543B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A54C586-AC73-498D-9F3E-FEE24DEF5BA2}" type="doc">
      <dgm:prSet loTypeId="urn:microsoft.com/office/officeart/2005/8/layout/pyramid1" loCatId="pyramid" qsTypeId="urn:microsoft.com/office/officeart/2005/8/quickstyle/simple1" qsCatId="simple" csTypeId="urn:microsoft.com/office/officeart/2005/8/colors/colorful2" csCatId="colorful" phldr="1"/>
      <dgm:spPr/>
    </dgm:pt>
    <dgm:pt modelId="{4BD96325-9567-43E1-AB89-C5CDFF509FF7}">
      <dgm:prSet/>
      <dgm:spPr/>
      <dgm:t>
        <a:bodyPr/>
        <a:lstStyle/>
        <a:p>
          <a:r>
            <a:rPr lang="ru-RU"/>
            <a:t>режим дня</a:t>
          </a:r>
        </a:p>
      </dgm:t>
    </dgm:pt>
    <dgm:pt modelId="{3962B64A-65C6-4FA8-8038-971B0F828843}" type="parTrans" cxnId="{34AB1F72-948F-4E80-BDAE-BF634F568CE5}">
      <dgm:prSet/>
      <dgm:spPr/>
      <dgm:t>
        <a:bodyPr/>
        <a:lstStyle/>
        <a:p>
          <a:endParaRPr lang="ru-RU"/>
        </a:p>
      </dgm:t>
    </dgm:pt>
    <dgm:pt modelId="{00549CB4-08DD-4CBB-BF50-96FA1B38FA61}" type="sibTrans" cxnId="{34AB1F72-948F-4E80-BDAE-BF634F568CE5}">
      <dgm:prSet/>
      <dgm:spPr/>
      <dgm:t>
        <a:bodyPr/>
        <a:lstStyle/>
        <a:p>
          <a:endParaRPr lang="ru-RU"/>
        </a:p>
      </dgm:t>
    </dgm:pt>
    <dgm:pt modelId="{177F8E90-F288-4171-983C-71110FDB1975}">
      <dgm:prSet/>
      <dgm:spPr/>
      <dgm:t>
        <a:bodyPr/>
        <a:lstStyle/>
        <a:p>
          <a:r>
            <a:rPr lang="ru-RU"/>
            <a:t>закаливание</a:t>
          </a:r>
        </a:p>
      </dgm:t>
    </dgm:pt>
    <dgm:pt modelId="{D20CFA0D-3233-4EA4-8F63-84A590AFF012}" type="parTrans" cxnId="{CD4A652A-FA52-4A80-BD63-EF9C007FE86D}">
      <dgm:prSet/>
      <dgm:spPr/>
      <dgm:t>
        <a:bodyPr/>
        <a:lstStyle/>
        <a:p>
          <a:endParaRPr lang="ru-RU"/>
        </a:p>
      </dgm:t>
    </dgm:pt>
    <dgm:pt modelId="{AB8909FC-D251-48CD-B73C-6EE8DADC0BAC}" type="sibTrans" cxnId="{CD4A652A-FA52-4A80-BD63-EF9C007FE86D}">
      <dgm:prSet/>
      <dgm:spPr/>
      <dgm:t>
        <a:bodyPr/>
        <a:lstStyle/>
        <a:p>
          <a:endParaRPr lang="ru-RU"/>
        </a:p>
      </dgm:t>
    </dgm:pt>
    <dgm:pt modelId="{65731F60-3BAA-45BA-B453-903CB081896D}">
      <dgm:prSet/>
      <dgm:spPr/>
      <dgm:t>
        <a:bodyPr/>
        <a:lstStyle/>
        <a:p>
          <a:r>
            <a:rPr lang="ru-RU"/>
            <a:t>правильное питание</a:t>
          </a:r>
        </a:p>
      </dgm:t>
    </dgm:pt>
    <dgm:pt modelId="{FE7F99A8-B49C-413A-AA10-534381D574D0}" type="parTrans" cxnId="{3D0C4B48-1721-4FFD-87C4-C822744E33AA}">
      <dgm:prSet/>
      <dgm:spPr/>
      <dgm:t>
        <a:bodyPr/>
        <a:lstStyle/>
        <a:p>
          <a:endParaRPr lang="ru-RU"/>
        </a:p>
      </dgm:t>
    </dgm:pt>
    <dgm:pt modelId="{C83FD7B6-66D1-4E73-8E18-C4BF4A09AD43}" type="sibTrans" cxnId="{3D0C4B48-1721-4FFD-87C4-C822744E33AA}">
      <dgm:prSet/>
      <dgm:spPr/>
      <dgm:t>
        <a:bodyPr/>
        <a:lstStyle/>
        <a:p>
          <a:endParaRPr lang="ru-RU"/>
        </a:p>
      </dgm:t>
    </dgm:pt>
    <dgm:pt modelId="{C0F52A55-2788-418B-8BF3-E2F75779C427}">
      <dgm:prSet/>
      <dgm:spPr/>
      <dgm:t>
        <a:bodyPr/>
        <a:lstStyle/>
        <a:p>
          <a:endParaRPr lang="ru-RU"/>
        </a:p>
      </dgm:t>
    </dgm:pt>
    <dgm:pt modelId="{174957F3-37C9-450D-807D-4B84E103047C}" type="sibTrans" cxnId="{8E912065-6EF3-44D8-9CD5-EE25FE807A3B}">
      <dgm:prSet/>
      <dgm:spPr/>
      <dgm:t>
        <a:bodyPr/>
        <a:lstStyle/>
        <a:p>
          <a:endParaRPr lang="ru-RU"/>
        </a:p>
      </dgm:t>
    </dgm:pt>
    <dgm:pt modelId="{6F4CD32B-73E0-44BA-A97A-4097EDA2F794}" type="parTrans" cxnId="{8E912065-6EF3-44D8-9CD5-EE25FE807A3B}">
      <dgm:prSet/>
      <dgm:spPr/>
      <dgm:t>
        <a:bodyPr/>
        <a:lstStyle/>
        <a:p>
          <a:endParaRPr lang="ru-RU"/>
        </a:p>
      </dgm:t>
    </dgm:pt>
    <dgm:pt modelId="{3D80CB73-CD23-42B0-9DD1-594DD3651C34}">
      <dgm:prSet/>
      <dgm:spPr/>
      <dgm:t>
        <a:bodyPr/>
        <a:lstStyle/>
        <a:p>
          <a:r>
            <a:rPr lang="ru-RU"/>
            <a:t>движение, спорт</a:t>
          </a:r>
        </a:p>
      </dgm:t>
    </dgm:pt>
    <dgm:pt modelId="{C0E2A4BF-2243-4A15-B102-7D6D4685DB5A}" type="parTrans" cxnId="{7A8E08CB-6D0C-4369-8D9E-628A3739CCB6}">
      <dgm:prSet/>
      <dgm:spPr/>
      <dgm:t>
        <a:bodyPr/>
        <a:lstStyle/>
        <a:p>
          <a:endParaRPr lang="ru-RU"/>
        </a:p>
      </dgm:t>
    </dgm:pt>
    <dgm:pt modelId="{0853B4EA-52CC-4ED9-BFE1-810E99B5A2E5}" type="sibTrans" cxnId="{7A8E08CB-6D0C-4369-8D9E-628A3739CCB6}">
      <dgm:prSet/>
      <dgm:spPr/>
      <dgm:t>
        <a:bodyPr/>
        <a:lstStyle/>
        <a:p>
          <a:endParaRPr lang="ru-RU"/>
        </a:p>
      </dgm:t>
    </dgm:pt>
    <dgm:pt modelId="{E485CC60-F711-435B-AA03-F237BDDFBB90}">
      <dgm:prSet/>
      <dgm:spPr/>
      <dgm:t>
        <a:bodyPr/>
        <a:lstStyle/>
        <a:p>
          <a:r>
            <a:rPr lang="ru-RU"/>
            <a:t>гигиена</a:t>
          </a:r>
        </a:p>
      </dgm:t>
    </dgm:pt>
    <dgm:pt modelId="{C21F0568-EB87-4EF1-8F1F-EC76C394D543}" type="parTrans" cxnId="{42512E78-CBF5-4ED0-B2B6-75874A97492D}">
      <dgm:prSet/>
      <dgm:spPr/>
      <dgm:t>
        <a:bodyPr/>
        <a:lstStyle/>
        <a:p>
          <a:endParaRPr lang="ru-RU"/>
        </a:p>
      </dgm:t>
    </dgm:pt>
    <dgm:pt modelId="{8B584DF6-3C48-46E3-828C-62A95612D319}" type="sibTrans" cxnId="{42512E78-CBF5-4ED0-B2B6-75874A97492D}">
      <dgm:prSet/>
      <dgm:spPr/>
      <dgm:t>
        <a:bodyPr/>
        <a:lstStyle/>
        <a:p>
          <a:endParaRPr lang="ru-RU"/>
        </a:p>
      </dgm:t>
    </dgm:pt>
    <dgm:pt modelId="{5C7CCBB4-F413-4C47-976F-3F03DD8CA9BD}" type="pres">
      <dgm:prSet presAssocID="{0A54C586-AC73-498D-9F3E-FEE24DEF5BA2}" presName="Name0" presStyleCnt="0">
        <dgm:presLayoutVars>
          <dgm:dir/>
          <dgm:animLvl val="lvl"/>
          <dgm:resizeHandles val="exact"/>
        </dgm:presLayoutVars>
      </dgm:prSet>
      <dgm:spPr/>
    </dgm:pt>
    <dgm:pt modelId="{D173AD06-967D-43E0-B630-46F3D3D9EEDE}" type="pres">
      <dgm:prSet presAssocID="{C0F52A55-2788-418B-8BF3-E2F75779C427}" presName="Name8" presStyleCnt="0"/>
      <dgm:spPr/>
    </dgm:pt>
    <dgm:pt modelId="{F678836C-2639-4FC0-AD52-08448C2A95D0}" type="pres">
      <dgm:prSet presAssocID="{C0F52A55-2788-418B-8BF3-E2F75779C427}" presName="level" presStyleLbl="node1" presStyleIdx="0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FEAAA66-7655-4C12-91B5-462A08561CE7}" type="pres">
      <dgm:prSet presAssocID="{C0F52A55-2788-418B-8BF3-E2F75779C427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839F12A-AE2E-4655-888A-AA54FF0C4D22}" type="pres">
      <dgm:prSet presAssocID="{E485CC60-F711-435B-AA03-F237BDDFBB90}" presName="Name8" presStyleCnt="0"/>
      <dgm:spPr/>
    </dgm:pt>
    <dgm:pt modelId="{FECFBE29-8C68-4310-8394-FF8BDD4A52E6}" type="pres">
      <dgm:prSet presAssocID="{E485CC60-F711-435B-AA03-F237BDDFBB90}" presName="level" presStyleLbl="node1" presStyleIdx="1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9DB2780-405E-4E93-9BBB-D7882A10AE4B}" type="pres">
      <dgm:prSet presAssocID="{E485CC60-F711-435B-AA03-F237BDDFBB90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6926E54-C329-4477-AACD-7C8475570932}" type="pres">
      <dgm:prSet presAssocID="{65731F60-3BAA-45BA-B453-903CB081896D}" presName="Name8" presStyleCnt="0"/>
      <dgm:spPr/>
    </dgm:pt>
    <dgm:pt modelId="{6214E591-005F-417B-A7DC-50977C7E76F5}" type="pres">
      <dgm:prSet presAssocID="{65731F60-3BAA-45BA-B453-903CB081896D}" presName="level" presStyleLbl="node1" presStyleIdx="2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3405DEA-33BD-419A-B528-AEC0B16FED9E}" type="pres">
      <dgm:prSet presAssocID="{65731F60-3BAA-45BA-B453-903CB081896D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CCC4477-4091-418B-97D5-98E2F183A594}" type="pres">
      <dgm:prSet presAssocID="{3D80CB73-CD23-42B0-9DD1-594DD3651C34}" presName="Name8" presStyleCnt="0"/>
      <dgm:spPr/>
    </dgm:pt>
    <dgm:pt modelId="{8414F64E-F28E-40AE-B0B4-F8F908EF54EC}" type="pres">
      <dgm:prSet presAssocID="{3D80CB73-CD23-42B0-9DD1-594DD3651C34}" presName="level" presStyleLbl="node1" presStyleIdx="3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1628A8C-588E-41FC-AA82-42120ECA9E31}" type="pres">
      <dgm:prSet presAssocID="{3D80CB73-CD23-42B0-9DD1-594DD3651C34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1DA4742-974C-4DE3-AC92-B4FFB12E5D9C}" type="pres">
      <dgm:prSet presAssocID="{177F8E90-F288-4171-983C-71110FDB1975}" presName="Name8" presStyleCnt="0"/>
      <dgm:spPr/>
    </dgm:pt>
    <dgm:pt modelId="{C769C966-4A00-414B-8892-4F65371852B5}" type="pres">
      <dgm:prSet presAssocID="{177F8E90-F288-4171-983C-71110FDB1975}" presName="level" presStyleLbl="node1" presStyleIdx="4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3C9CBFE-1709-4FAA-8B9A-DA2A5975196C}" type="pres">
      <dgm:prSet presAssocID="{177F8E90-F288-4171-983C-71110FDB1975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B6A0266-2919-45A8-BEE2-C782719E626D}" type="pres">
      <dgm:prSet presAssocID="{4BD96325-9567-43E1-AB89-C5CDFF509FF7}" presName="Name8" presStyleCnt="0"/>
      <dgm:spPr/>
    </dgm:pt>
    <dgm:pt modelId="{F6F49C0B-AF61-4B08-9E71-F8A15643AA34}" type="pres">
      <dgm:prSet presAssocID="{4BD96325-9567-43E1-AB89-C5CDFF509FF7}" presName="level" presStyleLbl="node1" presStyleIdx="5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6295A2B-83F9-4C65-B0A5-170572C1543B}" type="pres">
      <dgm:prSet presAssocID="{4BD96325-9567-43E1-AB89-C5CDFF509FF7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D4A652A-FA52-4A80-BD63-EF9C007FE86D}" srcId="{0A54C586-AC73-498D-9F3E-FEE24DEF5BA2}" destId="{177F8E90-F288-4171-983C-71110FDB1975}" srcOrd="4" destOrd="0" parTransId="{D20CFA0D-3233-4EA4-8F63-84A590AFF012}" sibTransId="{AB8909FC-D251-48CD-B73C-6EE8DADC0BAC}"/>
    <dgm:cxn modelId="{3CC57814-FFE6-4B14-ADB9-94E3A62F0A0C}" type="presOf" srcId="{C0F52A55-2788-418B-8BF3-E2F75779C427}" destId="{F678836C-2639-4FC0-AD52-08448C2A95D0}" srcOrd="0" destOrd="0" presId="urn:microsoft.com/office/officeart/2005/8/layout/pyramid1"/>
    <dgm:cxn modelId="{E5157D6E-684E-4441-993C-C66339534F56}" type="presOf" srcId="{3D80CB73-CD23-42B0-9DD1-594DD3651C34}" destId="{8414F64E-F28E-40AE-B0B4-F8F908EF54EC}" srcOrd="0" destOrd="0" presId="urn:microsoft.com/office/officeart/2005/8/layout/pyramid1"/>
    <dgm:cxn modelId="{BF6AA640-19C6-495E-9329-F0EC83985BCA}" type="presOf" srcId="{E485CC60-F711-435B-AA03-F237BDDFBB90}" destId="{FECFBE29-8C68-4310-8394-FF8BDD4A52E6}" srcOrd="0" destOrd="0" presId="urn:microsoft.com/office/officeart/2005/8/layout/pyramid1"/>
    <dgm:cxn modelId="{9D6184C9-31C9-4D5E-AE22-6C699FF253DF}" type="presOf" srcId="{65731F60-3BAA-45BA-B453-903CB081896D}" destId="{6214E591-005F-417B-A7DC-50977C7E76F5}" srcOrd="0" destOrd="0" presId="urn:microsoft.com/office/officeart/2005/8/layout/pyramid1"/>
    <dgm:cxn modelId="{E5CAFAA4-3191-4BC8-A50B-B670A695041E}" type="presOf" srcId="{4BD96325-9567-43E1-AB89-C5CDFF509FF7}" destId="{F6F49C0B-AF61-4B08-9E71-F8A15643AA34}" srcOrd="0" destOrd="0" presId="urn:microsoft.com/office/officeart/2005/8/layout/pyramid1"/>
    <dgm:cxn modelId="{4D51E57A-BFD2-47FE-B222-8E1719F81739}" type="presOf" srcId="{65731F60-3BAA-45BA-B453-903CB081896D}" destId="{E3405DEA-33BD-419A-B528-AEC0B16FED9E}" srcOrd="1" destOrd="0" presId="urn:microsoft.com/office/officeart/2005/8/layout/pyramid1"/>
    <dgm:cxn modelId="{B9C96C07-DFDD-45A1-8497-98A3E19412BB}" type="presOf" srcId="{E485CC60-F711-435B-AA03-F237BDDFBB90}" destId="{79DB2780-405E-4E93-9BBB-D7882A10AE4B}" srcOrd="1" destOrd="0" presId="urn:microsoft.com/office/officeart/2005/8/layout/pyramid1"/>
    <dgm:cxn modelId="{34AB1F72-948F-4E80-BDAE-BF634F568CE5}" srcId="{0A54C586-AC73-498D-9F3E-FEE24DEF5BA2}" destId="{4BD96325-9567-43E1-AB89-C5CDFF509FF7}" srcOrd="5" destOrd="0" parTransId="{3962B64A-65C6-4FA8-8038-971B0F828843}" sibTransId="{00549CB4-08DD-4CBB-BF50-96FA1B38FA61}"/>
    <dgm:cxn modelId="{CC6A6710-293C-402E-A4A0-B425C791E5A3}" type="presOf" srcId="{C0F52A55-2788-418B-8BF3-E2F75779C427}" destId="{1FEAAA66-7655-4C12-91B5-462A08561CE7}" srcOrd="1" destOrd="0" presId="urn:microsoft.com/office/officeart/2005/8/layout/pyramid1"/>
    <dgm:cxn modelId="{D4518BFE-7CC2-44F2-B051-57D4A62A3AAC}" type="presOf" srcId="{3D80CB73-CD23-42B0-9DD1-594DD3651C34}" destId="{D1628A8C-588E-41FC-AA82-42120ECA9E31}" srcOrd="1" destOrd="0" presId="urn:microsoft.com/office/officeart/2005/8/layout/pyramid1"/>
    <dgm:cxn modelId="{940D4CC0-2374-4652-A629-5199449D227C}" type="presOf" srcId="{177F8E90-F288-4171-983C-71110FDB1975}" destId="{C769C966-4A00-414B-8892-4F65371852B5}" srcOrd="0" destOrd="0" presId="urn:microsoft.com/office/officeart/2005/8/layout/pyramid1"/>
    <dgm:cxn modelId="{4C187C92-15AE-4F0A-B4C9-BD728D98BF8F}" type="presOf" srcId="{177F8E90-F288-4171-983C-71110FDB1975}" destId="{B3C9CBFE-1709-4FAA-8B9A-DA2A5975196C}" srcOrd="1" destOrd="0" presId="urn:microsoft.com/office/officeart/2005/8/layout/pyramid1"/>
    <dgm:cxn modelId="{27C61DAC-63CC-4D59-9EDF-9BE82D0E5C20}" type="presOf" srcId="{4BD96325-9567-43E1-AB89-C5CDFF509FF7}" destId="{06295A2B-83F9-4C65-B0A5-170572C1543B}" srcOrd="1" destOrd="0" presId="urn:microsoft.com/office/officeart/2005/8/layout/pyramid1"/>
    <dgm:cxn modelId="{7A8E08CB-6D0C-4369-8D9E-628A3739CCB6}" srcId="{0A54C586-AC73-498D-9F3E-FEE24DEF5BA2}" destId="{3D80CB73-CD23-42B0-9DD1-594DD3651C34}" srcOrd="3" destOrd="0" parTransId="{C0E2A4BF-2243-4A15-B102-7D6D4685DB5A}" sibTransId="{0853B4EA-52CC-4ED9-BFE1-810E99B5A2E5}"/>
    <dgm:cxn modelId="{42512E78-CBF5-4ED0-B2B6-75874A97492D}" srcId="{0A54C586-AC73-498D-9F3E-FEE24DEF5BA2}" destId="{E485CC60-F711-435B-AA03-F237BDDFBB90}" srcOrd="1" destOrd="0" parTransId="{C21F0568-EB87-4EF1-8F1F-EC76C394D543}" sibTransId="{8B584DF6-3C48-46E3-828C-62A95612D319}"/>
    <dgm:cxn modelId="{8E912065-6EF3-44D8-9CD5-EE25FE807A3B}" srcId="{0A54C586-AC73-498D-9F3E-FEE24DEF5BA2}" destId="{C0F52A55-2788-418B-8BF3-E2F75779C427}" srcOrd="0" destOrd="0" parTransId="{6F4CD32B-73E0-44BA-A97A-4097EDA2F794}" sibTransId="{174957F3-37C9-450D-807D-4B84E103047C}"/>
    <dgm:cxn modelId="{3D0C4B48-1721-4FFD-87C4-C822744E33AA}" srcId="{0A54C586-AC73-498D-9F3E-FEE24DEF5BA2}" destId="{65731F60-3BAA-45BA-B453-903CB081896D}" srcOrd="2" destOrd="0" parTransId="{FE7F99A8-B49C-413A-AA10-534381D574D0}" sibTransId="{C83FD7B6-66D1-4E73-8E18-C4BF4A09AD43}"/>
    <dgm:cxn modelId="{3A9BB9D5-4F5C-4038-A8EE-D87CC9964F55}" type="presOf" srcId="{0A54C586-AC73-498D-9F3E-FEE24DEF5BA2}" destId="{5C7CCBB4-F413-4C47-976F-3F03DD8CA9BD}" srcOrd="0" destOrd="0" presId="urn:microsoft.com/office/officeart/2005/8/layout/pyramid1"/>
    <dgm:cxn modelId="{B2449681-BF52-4B4B-A85C-453EE8E7FFD9}" type="presParOf" srcId="{5C7CCBB4-F413-4C47-976F-3F03DD8CA9BD}" destId="{D173AD06-967D-43E0-B630-46F3D3D9EEDE}" srcOrd="0" destOrd="0" presId="urn:microsoft.com/office/officeart/2005/8/layout/pyramid1"/>
    <dgm:cxn modelId="{FD41EFE9-0BDE-4238-913A-EC273553F64B}" type="presParOf" srcId="{D173AD06-967D-43E0-B630-46F3D3D9EEDE}" destId="{F678836C-2639-4FC0-AD52-08448C2A95D0}" srcOrd="0" destOrd="0" presId="urn:microsoft.com/office/officeart/2005/8/layout/pyramid1"/>
    <dgm:cxn modelId="{4178F707-52F0-4DDC-9EB3-1823E345E1B8}" type="presParOf" srcId="{D173AD06-967D-43E0-B630-46F3D3D9EEDE}" destId="{1FEAAA66-7655-4C12-91B5-462A08561CE7}" srcOrd="1" destOrd="0" presId="urn:microsoft.com/office/officeart/2005/8/layout/pyramid1"/>
    <dgm:cxn modelId="{4D81D3E3-A48B-437F-9412-875FF6FAFFD6}" type="presParOf" srcId="{5C7CCBB4-F413-4C47-976F-3F03DD8CA9BD}" destId="{8839F12A-AE2E-4655-888A-AA54FF0C4D22}" srcOrd="1" destOrd="0" presId="urn:microsoft.com/office/officeart/2005/8/layout/pyramid1"/>
    <dgm:cxn modelId="{ECF04035-BEF6-43C2-8291-5433CEFA2569}" type="presParOf" srcId="{8839F12A-AE2E-4655-888A-AA54FF0C4D22}" destId="{FECFBE29-8C68-4310-8394-FF8BDD4A52E6}" srcOrd="0" destOrd="0" presId="urn:microsoft.com/office/officeart/2005/8/layout/pyramid1"/>
    <dgm:cxn modelId="{34C8934E-C84B-45F1-ADA3-3927510D120D}" type="presParOf" srcId="{8839F12A-AE2E-4655-888A-AA54FF0C4D22}" destId="{79DB2780-405E-4E93-9BBB-D7882A10AE4B}" srcOrd="1" destOrd="0" presId="urn:microsoft.com/office/officeart/2005/8/layout/pyramid1"/>
    <dgm:cxn modelId="{D2F6E683-A454-4E65-9A68-FE49B466EC46}" type="presParOf" srcId="{5C7CCBB4-F413-4C47-976F-3F03DD8CA9BD}" destId="{C6926E54-C329-4477-AACD-7C8475570932}" srcOrd="2" destOrd="0" presId="urn:microsoft.com/office/officeart/2005/8/layout/pyramid1"/>
    <dgm:cxn modelId="{2960127C-6FCC-42A1-96CC-E8B06AE2F302}" type="presParOf" srcId="{C6926E54-C329-4477-AACD-7C8475570932}" destId="{6214E591-005F-417B-A7DC-50977C7E76F5}" srcOrd="0" destOrd="0" presId="urn:microsoft.com/office/officeart/2005/8/layout/pyramid1"/>
    <dgm:cxn modelId="{1AE464F7-1336-483B-8E2D-40959DA767AA}" type="presParOf" srcId="{C6926E54-C329-4477-AACD-7C8475570932}" destId="{E3405DEA-33BD-419A-B528-AEC0B16FED9E}" srcOrd="1" destOrd="0" presId="urn:microsoft.com/office/officeart/2005/8/layout/pyramid1"/>
    <dgm:cxn modelId="{F26B5869-DA0E-4AE5-A67B-F2ED7E683B13}" type="presParOf" srcId="{5C7CCBB4-F413-4C47-976F-3F03DD8CA9BD}" destId="{DCCC4477-4091-418B-97D5-98E2F183A594}" srcOrd="3" destOrd="0" presId="urn:microsoft.com/office/officeart/2005/8/layout/pyramid1"/>
    <dgm:cxn modelId="{BFF684EC-0940-459B-8426-DF84107E5D5F}" type="presParOf" srcId="{DCCC4477-4091-418B-97D5-98E2F183A594}" destId="{8414F64E-F28E-40AE-B0B4-F8F908EF54EC}" srcOrd="0" destOrd="0" presId="urn:microsoft.com/office/officeart/2005/8/layout/pyramid1"/>
    <dgm:cxn modelId="{0E7B35FA-4D88-4678-B8CB-D9682A375389}" type="presParOf" srcId="{DCCC4477-4091-418B-97D5-98E2F183A594}" destId="{D1628A8C-588E-41FC-AA82-42120ECA9E31}" srcOrd="1" destOrd="0" presId="urn:microsoft.com/office/officeart/2005/8/layout/pyramid1"/>
    <dgm:cxn modelId="{2AD1FD34-2B19-470F-A4FE-4EC61C218B9D}" type="presParOf" srcId="{5C7CCBB4-F413-4C47-976F-3F03DD8CA9BD}" destId="{51DA4742-974C-4DE3-AC92-B4FFB12E5D9C}" srcOrd="4" destOrd="0" presId="urn:microsoft.com/office/officeart/2005/8/layout/pyramid1"/>
    <dgm:cxn modelId="{D3A629C3-4F44-4FA3-A464-73250E5EB634}" type="presParOf" srcId="{51DA4742-974C-4DE3-AC92-B4FFB12E5D9C}" destId="{C769C966-4A00-414B-8892-4F65371852B5}" srcOrd="0" destOrd="0" presId="urn:microsoft.com/office/officeart/2005/8/layout/pyramid1"/>
    <dgm:cxn modelId="{DCD0B9E8-859C-411B-8AF8-CC5E3D7ECBFD}" type="presParOf" srcId="{51DA4742-974C-4DE3-AC92-B4FFB12E5D9C}" destId="{B3C9CBFE-1709-4FAA-8B9A-DA2A5975196C}" srcOrd="1" destOrd="0" presId="urn:microsoft.com/office/officeart/2005/8/layout/pyramid1"/>
    <dgm:cxn modelId="{E61B04AC-B70D-4DEC-A73C-59FDAEA4EA2E}" type="presParOf" srcId="{5C7CCBB4-F413-4C47-976F-3F03DD8CA9BD}" destId="{9B6A0266-2919-45A8-BEE2-C782719E626D}" srcOrd="5" destOrd="0" presId="urn:microsoft.com/office/officeart/2005/8/layout/pyramid1"/>
    <dgm:cxn modelId="{11DE9B57-B825-4A7C-AC67-C2E2ED6C2927}" type="presParOf" srcId="{9B6A0266-2919-45A8-BEE2-C782719E626D}" destId="{F6F49C0B-AF61-4B08-9E71-F8A15643AA34}" srcOrd="0" destOrd="0" presId="urn:microsoft.com/office/officeart/2005/8/layout/pyramid1"/>
    <dgm:cxn modelId="{7F23525C-5435-4BA8-84FA-C8A15282CE18}" type="presParOf" srcId="{9B6A0266-2919-45A8-BEE2-C782719E626D}" destId="{06295A2B-83F9-4C65-B0A5-170572C1543B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678836C-2639-4FC0-AD52-08448C2A95D0}">
      <dsp:nvSpPr>
        <dsp:cNvPr id="0" name=""/>
        <dsp:cNvSpPr/>
      </dsp:nvSpPr>
      <dsp:spPr>
        <a:xfrm>
          <a:off x="2773680" y="0"/>
          <a:ext cx="1386840" cy="849337"/>
        </a:xfrm>
        <a:prstGeom prst="trapezoid">
          <a:avLst>
            <a:gd name="adj" fmla="val 81643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100" kern="1200"/>
        </a:p>
      </dsp:txBody>
      <dsp:txXfrm>
        <a:off x="2773680" y="0"/>
        <a:ext cx="1386840" cy="849337"/>
      </dsp:txXfrm>
    </dsp:sp>
    <dsp:sp modelId="{FECFBE29-8C68-4310-8394-FF8BDD4A52E6}">
      <dsp:nvSpPr>
        <dsp:cNvPr id="0" name=""/>
        <dsp:cNvSpPr/>
      </dsp:nvSpPr>
      <dsp:spPr>
        <a:xfrm>
          <a:off x="2080260" y="849336"/>
          <a:ext cx="2773680" cy="849337"/>
        </a:xfrm>
        <a:prstGeom prst="trapezoid">
          <a:avLst>
            <a:gd name="adj" fmla="val 81643"/>
          </a:avLst>
        </a:prstGeom>
        <a:solidFill>
          <a:schemeClr val="accent2">
            <a:hueOff val="338703"/>
            <a:satOff val="-1658"/>
            <a:lumOff val="931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100" kern="1200" dirty="0"/>
        </a:p>
      </dsp:txBody>
      <dsp:txXfrm>
        <a:off x="2565654" y="849336"/>
        <a:ext cx="1802892" cy="849337"/>
      </dsp:txXfrm>
    </dsp:sp>
    <dsp:sp modelId="{8414F64E-F28E-40AE-B0B4-F8F908EF54EC}">
      <dsp:nvSpPr>
        <dsp:cNvPr id="0" name=""/>
        <dsp:cNvSpPr/>
      </dsp:nvSpPr>
      <dsp:spPr>
        <a:xfrm>
          <a:off x="1386840" y="1698673"/>
          <a:ext cx="4160520" cy="849337"/>
        </a:xfrm>
        <a:prstGeom prst="trapezoid">
          <a:avLst>
            <a:gd name="adj" fmla="val 81643"/>
          </a:avLst>
        </a:prstGeom>
        <a:solidFill>
          <a:schemeClr val="accent2">
            <a:hueOff val="677407"/>
            <a:satOff val="-3316"/>
            <a:lumOff val="1862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100" kern="1200" dirty="0"/>
        </a:p>
      </dsp:txBody>
      <dsp:txXfrm>
        <a:off x="2114931" y="1698673"/>
        <a:ext cx="2704338" cy="849337"/>
      </dsp:txXfrm>
    </dsp:sp>
    <dsp:sp modelId="{C769C966-4A00-414B-8892-4F65371852B5}">
      <dsp:nvSpPr>
        <dsp:cNvPr id="0" name=""/>
        <dsp:cNvSpPr/>
      </dsp:nvSpPr>
      <dsp:spPr>
        <a:xfrm>
          <a:off x="693420" y="2548010"/>
          <a:ext cx="5547360" cy="849337"/>
        </a:xfrm>
        <a:prstGeom prst="trapezoid">
          <a:avLst>
            <a:gd name="adj" fmla="val 81643"/>
          </a:avLst>
        </a:prstGeom>
        <a:solidFill>
          <a:schemeClr val="accent2">
            <a:hueOff val="1016110"/>
            <a:satOff val="-4974"/>
            <a:lumOff val="2794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100" kern="1200" dirty="0"/>
        </a:p>
      </dsp:txBody>
      <dsp:txXfrm>
        <a:off x="1664208" y="2548010"/>
        <a:ext cx="3605784" cy="849337"/>
      </dsp:txXfrm>
    </dsp:sp>
    <dsp:sp modelId="{F6F49C0B-AF61-4B08-9E71-F8A15643AA34}">
      <dsp:nvSpPr>
        <dsp:cNvPr id="0" name=""/>
        <dsp:cNvSpPr/>
      </dsp:nvSpPr>
      <dsp:spPr>
        <a:xfrm>
          <a:off x="0" y="3397348"/>
          <a:ext cx="6934201" cy="849337"/>
        </a:xfrm>
        <a:prstGeom prst="trapezoid">
          <a:avLst>
            <a:gd name="adj" fmla="val 81643"/>
          </a:avLst>
        </a:prstGeom>
        <a:solidFill>
          <a:schemeClr val="accent2">
            <a:hueOff val="1354814"/>
            <a:satOff val="-6632"/>
            <a:lumOff val="3725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100" kern="1200" dirty="0"/>
        </a:p>
      </dsp:txBody>
      <dsp:txXfrm>
        <a:off x="1213485" y="3397348"/>
        <a:ext cx="4507230" cy="84933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678836C-2639-4FC0-AD52-08448C2A95D0}">
      <dsp:nvSpPr>
        <dsp:cNvPr id="0" name=""/>
        <dsp:cNvSpPr/>
      </dsp:nvSpPr>
      <dsp:spPr>
        <a:xfrm>
          <a:off x="2933211" y="0"/>
          <a:ext cx="1173284" cy="918796"/>
        </a:xfrm>
        <a:prstGeom prst="trapezoid">
          <a:avLst>
            <a:gd name="adj" fmla="val 63849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900" kern="1200"/>
        </a:p>
      </dsp:txBody>
      <dsp:txXfrm>
        <a:off x="2933211" y="0"/>
        <a:ext cx="1173284" cy="918796"/>
      </dsp:txXfrm>
    </dsp:sp>
    <dsp:sp modelId="{FECFBE29-8C68-4310-8394-FF8BDD4A52E6}">
      <dsp:nvSpPr>
        <dsp:cNvPr id="0" name=""/>
        <dsp:cNvSpPr/>
      </dsp:nvSpPr>
      <dsp:spPr>
        <a:xfrm>
          <a:off x="2346569" y="918796"/>
          <a:ext cx="2346569" cy="918796"/>
        </a:xfrm>
        <a:prstGeom prst="trapezoid">
          <a:avLst>
            <a:gd name="adj" fmla="val 63849"/>
          </a:avLst>
        </a:prstGeom>
        <a:solidFill>
          <a:schemeClr val="accent2">
            <a:hueOff val="270963"/>
            <a:satOff val="-1326"/>
            <a:lumOff val="745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900" kern="1200"/>
            <a:t>гигиена</a:t>
          </a:r>
        </a:p>
      </dsp:txBody>
      <dsp:txXfrm>
        <a:off x="2757218" y="918796"/>
        <a:ext cx="1525270" cy="918796"/>
      </dsp:txXfrm>
    </dsp:sp>
    <dsp:sp modelId="{6214E591-005F-417B-A7DC-50977C7E76F5}">
      <dsp:nvSpPr>
        <dsp:cNvPr id="0" name=""/>
        <dsp:cNvSpPr/>
      </dsp:nvSpPr>
      <dsp:spPr>
        <a:xfrm>
          <a:off x="1759927" y="1837592"/>
          <a:ext cx="3519854" cy="918796"/>
        </a:xfrm>
        <a:prstGeom prst="trapezoid">
          <a:avLst>
            <a:gd name="adj" fmla="val 63849"/>
          </a:avLst>
        </a:prstGeom>
        <a:solidFill>
          <a:schemeClr val="accent2">
            <a:hueOff val="541926"/>
            <a:satOff val="-2653"/>
            <a:lumOff val="149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900" kern="1200"/>
            <a:t>правильное питание</a:t>
          </a:r>
        </a:p>
      </dsp:txBody>
      <dsp:txXfrm>
        <a:off x="2375901" y="1837592"/>
        <a:ext cx="2287905" cy="918796"/>
      </dsp:txXfrm>
    </dsp:sp>
    <dsp:sp modelId="{8414F64E-F28E-40AE-B0B4-F8F908EF54EC}">
      <dsp:nvSpPr>
        <dsp:cNvPr id="0" name=""/>
        <dsp:cNvSpPr/>
      </dsp:nvSpPr>
      <dsp:spPr>
        <a:xfrm>
          <a:off x="1173284" y="2756388"/>
          <a:ext cx="4693138" cy="918796"/>
        </a:xfrm>
        <a:prstGeom prst="trapezoid">
          <a:avLst>
            <a:gd name="adj" fmla="val 63849"/>
          </a:avLst>
        </a:prstGeom>
        <a:solidFill>
          <a:schemeClr val="accent2">
            <a:hueOff val="812888"/>
            <a:satOff val="-3979"/>
            <a:lumOff val="2235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900" kern="1200"/>
            <a:t>движение, спорт</a:t>
          </a:r>
        </a:p>
      </dsp:txBody>
      <dsp:txXfrm>
        <a:off x="1994583" y="2756388"/>
        <a:ext cx="3050540" cy="918796"/>
      </dsp:txXfrm>
    </dsp:sp>
    <dsp:sp modelId="{C769C966-4A00-414B-8892-4F65371852B5}">
      <dsp:nvSpPr>
        <dsp:cNvPr id="0" name=""/>
        <dsp:cNvSpPr/>
      </dsp:nvSpPr>
      <dsp:spPr>
        <a:xfrm>
          <a:off x="586642" y="3675184"/>
          <a:ext cx="5866423" cy="918796"/>
        </a:xfrm>
        <a:prstGeom prst="trapezoid">
          <a:avLst>
            <a:gd name="adj" fmla="val 63849"/>
          </a:avLst>
        </a:prstGeom>
        <a:solidFill>
          <a:schemeClr val="accent2">
            <a:hueOff val="1083851"/>
            <a:satOff val="-5306"/>
            <a:lumOff val="298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900" kern="1200"/>
            <a:t>закаливание</a:t>
          </a:r>
        </a:p>
      </dsp:txBody>
      <dsp:txXfrm>
        <a:off x="1613266" y="3675184"/>
        <a:ext cx="3813175" cy="918796"/>
      </dsp:txXfrm>
    </dsp:sp>
    <dsp:sp modelId="{F6F49C0B-AF61-4B08-9E71-F8A15643AA34}">
      <dsp:nvSpPr>
        <dsp:cNvPr id="0" name=""/>
        <dsp:cNvSpPr/>
      </dsp:nvSpPr>
      <dsp:spPr>
        <a:xfrm>
          <a:off x="0" y="4593980"/>
          <a:ext cx="7039708" cy="918796"/>
        </a:xfrm>
        <a:prstGeom prst="trapezoid">
          <a:avLst>
            <a:gd name="adj" fmla="val 63849"/>
          </a:avLst>
        </a:prstGeom>
        <a:solidFill>
          <a:schemeClr val="accent2">
            <a:hueOff val="1354814"/>
            <a:satOff val="-6632"/>
            <a:lumOff val="3725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900" kern="1200"/>
            <a:t>режим дня</a:t>
          </a:r>
        </a:p>
      </dsp:txBody>
      <dsp:txXfrm>
        <a:off x="1231948" y="4593980"/>
        <a:ext cx="4575810" cy="91879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37561-E5CE-4152-A7BB-EF154B955604}" type="datetimeFigureOut">
              <a:rPr lang="ru-RU" smtClean="0"/>
              <a:t>14.01.2026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A00A8-2D54-4A21-9DFE-8FA962D07A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06799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37561-E5CE-4152-A7BB-EF154B955604}" type="datetimeFigureOut">
              <a:rPr lang="ru-RU" smtClean="0"/>
              <a:t>14.01.2026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A00A8-2D54-4A21-9DFE-8FA962D07A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36409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37561-E5CE-4152-A7BB-EF154B955604}" type="datetimeFigureOut">
              <a:rPr lang="ru-RU" smtClean="0"/>
              <a:t>14.01.2026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A00A8-2D54-4A21-9DFE-8FA962D07A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3190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37561-E5CE-4152-A7BB-EF154B955604}" type="datetimeFigureOut">
              <a:rPr lang="ru-RU" smtClean="0"/>
              <a:t>14.01.2026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A00A8-2D54-4A21-9DFE-8FA962D07A42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5657809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37561-E5CE-4152-A7BB-EF154B955604}" type="datetimeFigureOut">
              <a:rPr lang="ru-RU" smtClean="0"/>
              <a:t>14.01.2026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A00A8-2D54-4A21-9DFE-8FA962D07A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04261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37561-E5CE-4152-A7BB-EF154B955604}" type="datetimeFigureOut">
              <a:rPr lang="ru-RU" smtClean="0"/>
              <a:t>14.01.2026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A00A8-2D54-4A21-9DFE-8FA962D07A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21375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37561-E5CE-4152-A7BB-EF154B955604}" type="datetimeFigureOut">
              <a:rPr lang="ru-RU" smtClean="0"/>
              <a:t>14.01.2026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A00A8-2D54-4A21-9DFE-8FA962D07A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29280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37561-E5CE-4152-A7BB-EF154B955604}" type="datetimeFigureOut">
              <a:rPr lang="ru-RU" smtClean="0"/>
              <a:t>14.01.2026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A00A8-2D54-4A21-9DFE-8FA962D07A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83893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37561-E5CE-4152-A7BB-EF154B955604}" type="datetimeFigureOut">
              <a:rPr lang="ru-RU" smtClean="0"/>
              <a:t>14.01.2026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A00A8-2D54-4A21-9DFE-8FA962D07A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9895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37561-E5CE-4152-A7BB-EF154B955604}" type="datetimeFigureOut">
              <a:rPr lang="ru-RU" smtClean="0"/>
              <a:t>14.01.2026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A00A8-2D54-4A21-9DFE-8FA962D07A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2037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37561-E5CE-4152-A7BB-EF154B955604}" type="datetimeFigureOut">
              <a:rPr lang="ru-RU" smtClean="0"/>
              <a:t>14.01.2026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A00A8-2D54-4A21-9DFE-8FA962D07A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35465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37561-E5CE-4152-A7BB-EF154B955604}" type="datetimeFigureOut">
              <a:rPr lang="ru-RU" smtClean="0"/>
              <a:t>14.01.2026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A00A8-2D54-4A21-9DFE-8FA962D07A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26446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37561-E5CE-4152-A7BB-EF154B955604}" type="datetimeFigureOut">
              <a:rPr lang="ru-RU" smtClean="0"/>
              <a:t>14.01.2026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A00A8-2D54-4A21-9DFE-8FA962D07A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77323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37561-E5CE-4152-A7BB-EF154B955604}" type="datetimeFigureOut">
              <a:rPr lang="ru-RU" smtClean="0"/>
              <a:t>14.01.2026</a:t>
            </a:fld>
            <a:endParaRPr lang="ru-RU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A00A8-2D54-4A21-9DFE-8FA962D07A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97682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37561-E5CE-4152-A7BB-EF154B955604}" type="datetimeFigureOut">
              <a:rPr lang="ru-RU" smtClean="0"/>
              <a:t>14.01.2026</a:t>
            </a:fld>
            <a:endParaRPr lang="ru-RU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A00A8-2D54-4A21-9DFE-8FA962D07A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89171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37561-E5CE-4152-A7BB-EF154B955604}" type="datetimeFigureOut">
              <a:rPr lang="ru-RU" smtClean="0"/>
              <a:t>14.01.2026</a:t>
            </a:fld>
            <a:endParaRPr lang="ru-RU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A00A8-2D54-4A21-9DFE-8FA962D07A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73597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37561-E5CE-4152-A7BB-EF154B955604}" type="datetimeFigureOut">
              <a:rPr lang="ru-RU" smtClean="0"/>
              <a:t>14.01.2026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A00A8-2D54-4A21-9DFE-8FA962D07A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12631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6C437561-E5CE-4152-A7BB-EF154B955604}" type="datetimeFigureOut">
              <a:rPr lang="ru-RU" smtClean="0"/>
              <a:t>14.01.2026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EA00A8-2D54-4A21-9DFE-8FA962D07A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633129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  <p:sldLayoutId id="2147483694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microsoft.com/office/2007/relationships/hdphoto" Target="../media/hdphoto6.wdp"/><Relationship Id="rId18" Type="http://schemas.microsoft.com/office/2007/relationships/hdphoto" Target="../media/hdphoto8.wdp"/><Relationship Id="rId26" Type="http://schemas.openxmlformats.org/officeDocument/2006/relationships/image" Target="../media/image22.png"/><Relationship Id="rId3" Type="http://schemas.microsoft.com/office/2007/relationships/hdphoto" Target="../media/hdphoto1.wdp"/><Relationship Id="rId21" Type="http://schemas.openxmlformats.org/officeDocument/2006/relationships/image" Target="../media/image19.png"/><Relationship Id="rId7" Type="http://schemas.microsoft.com/office/2007/relationships/hdphoto" Target="../media/hdphoto3.wdp"/><Relationship Id="rId12" Type="http://schemas.openxmlformats.org/officeDocument/2006/relationships/image" Target="../media/image14.png"/><Relationship Id="rId17" Type="http://schemas.openxmlformats.org/officeDocument/2006/relationships/image" Target="../media/image17.png"/><Relationship Id="rId25" Type="http://schemas.microsoft.com/office/2007/relationships/hdphoto" Target="../media/hdphoto11.wdp"/><Relationship Id="rId2" Type="http://schemas.openxmlformats.org/officeDocument/2006/relationships/image" Target="../media/image9.png"/><Relationship Id="rId16" Type="http://schemas.openxmlformats.org/officeDocument/2006/relationships/image" Target="../media/image16.jpg"/><Relationship Id="rId20" Type="http://schemas.microsoft.com/office/2007/relationships/hdphoto" Target="../media/hdphoto9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microsoft.com/office/2007/relationships/hdphoto" Target="../media/hdphoto5.wdp"/><Relationship Id="rId24" Type="http://schemas.openxmlformats.org/officeDocument/2006/relationships/image" Target="../media/image21.png"/><Relationship Id="rId5" Type="http://schemas.microsoft.com/office/2007/relationships/hdphoto" Target="../media/hdphoto2.wdp"/><Relationship Id="rId15" Type="http://schemas.microsoft.com/office/2007/relationships/hdphoto" Target="../media/hdphoto7.wdp"/><Relationship Id="rId23" Type="http://schemas.openxmlformats.org/officeDocument/2006/relationships/image" Target="../media/image20.jpeg"/><Relationship Id="rId10" Type="http://schemas.openxmlformats.org/officeDocument/2006/relationships/image" Target="../media/image13.png"/><Relationship Id="rId19" Type="http://schemas.openxmlformats.org/officeDocument/2006/relationships/image" Target="../media/image18.png"/><Relationship Id="rId4" Type="http://schemas.openxmlformats.org/officeDocument/2006/relationships/image" Target="../media/image10.png"/><Relationship Id="rId9" Type="http://schemas.microsoft.com/office/2007/relationships/hdphoto" Target="../media/hdphoto4.wdp"/><Relationship Id="rId14" Type="http://schemas.openxmlformats.org/officeDocument/2006/relationships/image" Target="../media/image15.png"/><Relationship Id="rId22" Type="http://schemas.microsoft.com/office/2007/relationships/hdphoto" Target="../media/hdphoto10.wdp"/><Relationship Id="rId27" Type="http://schemas.microsoft.com/office/2007/relationships/hdphoto" Target="../media/hdphoto12.wdp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g"/><Relationship Id="rId5" Type="http://schemas.microsoft.com/office/2007/relationships/hdphoto" Target="../media/hdphoto13.wdp"/><Relationship Id="rId4" Type="http://schemas.openxmlformats.org/officeDocument/2006/relationships/image" Target="../media/image2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4903" y="1041803"/>
            <a:ext cx="10783889" cy="4972136"/>
          </a:xfrm>
        </p:spPr>
        <p:txBody>
          <a:bodyPr/>
          <a:lstStyle/>
          <a:p>
            <a:pPr algn="ctr"/>
            <a:r>
              <a:rPr lang="ru-RU" sz="6600" b="1" dirty="0">
                <a:solidFill>
                  <a:srgbClr val="FFFF00"/>
                </a:solidFill>
              </a:rPr>
              <a:t>Родительское просвещение в сфере воспитания дошкольников</a:t>
            </a:r>
            <a:endParaRPr lang="ru-RU" sz="6600" dirty="0"/>
          </a:p>
        </p:txBody>
      </p:sp>
    </p:spTree>
    <p:extLst>
      <p:ext uri="{BB962C8B-B14F-4D97-AF65-F5344CB8AC3E}">
        <p14:creationId xmlns:p14="http://schemas.microsoft.com/office/powerpoint/2010/main" val="24881920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75110" y="2422195"/>
            <a:ext cx="3407143" cy="1400530"/>
          </a:xfrm>
        </p:spPr>
        <p:txBody>
          <a:bodyPr/>
          <a:lstStyle/>
          <a:p>
            <a:r>
              <a:rPr lang="ru-RU" sz="6600" b="1" dirty="0" smtClean="0">
                <a:solidFill>
                  <a:srgbClr val="FFFF00"/>
                </a:solidFill>
              </a:rPr>
              <a:t>МЖИРЕ</a:t>
            </a:r>
            <a:endParaRPr lang="ru-RU" sz="66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80560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14627" y="2527702"/>
            <a:ext cx="4128112" cy="1400530"/>
          </a:xfrm>
        </p:spPr>
        <p:txBody>
          <a:bodyPr/>
          <a:lstStyle/>
          <a:p>
            <a:r>
              <a:rPr lang="ru-RU" sz="6600" b="1" dirty="0">
                <a:solidFill>
                  <a:srgbClr val="FFFF00"/>
                </a:solidFill>
              </a:rPr>
              <a:t>ДКАЗАРЯ</a:t>
            </a:r>
            <a:r>
              <a:rPr lang="ru-RU" sz="4400" b="1" dirty="0">
                <a:solidFill>
                  <a:schemeClr val="tx2">
                    <a:lumMod val="90000"/>
                  </a:schemeClr>
                </a:solidFill>
              </a:rPr>
              <a:t/>
            </a:r>
            <a:br>
              <a:rPr lang="ru-RU" sz="4400" b="1" dirty="0">
                <a:solidFill>
                  <a:schemeClr val="tx2">
                    <a:lumMod val="90000"/>
                  </a:schemeClr>
                </a:solidFill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385554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86027" y="2554080"/>
            <a:ext cx="4673235" cy="1400530"/>
          </a:xfrm>
        </p:spPr>
        <p:txBody>
          <a:bodyPr/>
          <a:lstStyle/>
          <a:p>
            <a:r>
              <a:rPr lang="ru-RU" sz="6600" b="1" dirty="0">
                <a:solidFill>
                  <a:srgbClr val="FFFF00"/>
                </a:solidFill>
              </a:rPr>
              <a:t>ЛКАЗАКА </a:t>
            </a:r>
            <a:r>
              <a:rPr lang="ru-RU" sz="6600" b="1" dirty="0">
                <a:solidFill>
                  <a:schemeClr val="tx2">
                    <a:lumMod val="90000"/>
                  </a:schemeClr>
                </a:solidFill>
              </a:rPr>
              <a:t/>
            </a:r>
            <a:br>
              <a:rPr lang="ru-RU" sz="6600" b="1" dirty="0">
                <a:solidFill>
                  <a:schemeClr val="tx2">
                    <a:lumMod val="90000"/>
                  </a:schemeClr>
                </a:solidFill>
              </a:rPr>
            </a:br>
            <a:endParaRPr lang="ru-RU" sz="6600" dirty="0"/>
          </a:p>
        </p:txBody>
      </p:sp>
    </p:spTree>
    <p:extLst>
      <p:ext uri="{BB962C8B-B14F-4D97-AF65-F5344CB8AC3E}">
        <p14:creationId xmlns:p14="http://schemas.microsoft.com/office/powerpoint/2010/main" val="3187096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50085" y="2615626"/>
            <a:ext cx="4079515" cy="1400530"/>
          </a:xfrm>
        </p:spPr>
        <p:txBody>
          <a:bodyPr/>
          <a:lstStyle/>
          <a:p>
            <a:r>
              <a:rPr lang="ru-RU" sz="6600" b="1" dirty="0">
                <a:solidFill>
                  <a:srgbClr val="FFFF00"/>
                </a:solidFill>
              </a:rPr>
              <a:t>ЕНГИАГИ</a:t>
            </a:r>
          </a:p>
        </p:txBody>
      </p:sp>
    </p:spTree>
    <p:extLst>
      <p:ext uri="{BB962C8B-B14F-4D97-AF65-F5344CB8AC3E}">
        <p14:creationId xmlns:p14="http://schemas.microsoft.com/office/powerpoint/2010/main" val="32193018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0970" y="2395818"/>
            <a:ext cx="10490450" cy="1400530"/>
          </a:xfrm>
        </p:spPr>
        <p:txBody>
          <a:bodyPr/>
          <a:lstStyle/>
          <a:p>
            <a:pPr algn="ctr"/>
            <a:r>
              <a:rPr lang="ru-RU" sz="6600" b="1" dirty="0">
                <a:solidFill>
                  <a:schemeClr val="accent1"/>
                </a:solidFill>
              </a:rPr>
              <a:t>«Продолжи пословицу» </a:t>
            </a:r>
            <a:endParaRPr lang="ru-RU" sz="66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6139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title"/>
          </p:nvPr>
        </p:nvSpPr>
        <p:spPr>
          <a:xfrm>
            <a:off x="817686" y="2668380"/>
            <a:ext cx="10287000" cy="1050767"/>
          </a:xfrm>
        </p:spPr>
        <p:txBody>
          <a:bodyPr>
            <a:noAutofit/>
          </a:bodyPr>
          <a:lstStyle/>
          <a:p>
            <a:r>
              <a:rPr lang="ru-RU" sz="6600" dirty="0">
                <a:solidFill>
                  <a:srgbClr val="FFFF00"/>
                </a:solidFill>
                <a:latin typeface="Arial Black" panose="020B0A04020102020204" pitchFamily="34" charset="0"/>
              </a:rPr>
              <a:t>Мое здоровье – </a:t>
            </a:r>
            <a:r>
              <a:rPr lang="ru-RU" sz="6600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……</a:t>
            </a:r>
            <a:endParaRPr lang="ru-RU" sz="6600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56200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60585" y="2791473"/>
            <a:ext cx="10559561" cy="1400530"/>
          </a:xfrm>
        </p:spPr>
        <p:txBody>
          <a:bodyPr/>
          <a:lstStyle/>
          <a:p>
            <a:r>
              <a:rPr lang="ru-RU" sz="6600" dirty="0">
                <a:solidFill>
                  <a:srgbClr val="FFFF00"/>
                </a:solidFill>
                <a:latin typeface="Arial Black" panose="020B0A04020102020204" pitchFamily="34" charset="0"/>
              </a:rPr>
              <a:t>Здоровье </a:t>
            </a:r>
            <a:r>
              <a:rPr lang="ru-RU" sz="6600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дороже…</a:t>
            </a:r>
            <a:r>
              <a:rPr lang="ru-RU" sz="4400" dirty="0">
                <a:solidFill>
                  <a:srgbClr val="FFFF00"/>
                </a:solidFill>
                <a:latin typeface="Arial Black" panose="020B0A04020102020204" pitchFamily="34" charset="0"/>
              </a:rPr>
              <a:t/>
            </a:r>
            <a:br>
              <a:rPr lang="ru-RU" sz="4400" dirty="0">
                <a:solidFill>
                  <a:srgbClr val="FFFF00"/>
                </a:solidFill>
                <a:latin typeface="Arial Black" panose="020B0A04020102020204" pitchFamily="34" charset="0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678660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2395" y="2000164"/>
            <a:ext cx="9404723" cy="1400530"/>
          </a:xfrm>
        </p:spPr>
        <p:txBody>
          <a:bodyPr/>
          <a:lstStyle/>
          <a:p>
            <a:r>
              <a:rPr lang="ru-RU" sz="4400" dirty="0">
                <a:solidFill>
                  <a:srgbClr val="FFFF00"/>
                </a:solidFill>
                <a:latin typeface="Arial Black" panose="020B0A04020102020204" pitchFamily="34" charset="0"/>
              </a:rPr>
              <a:t/>
            </a:r>
            <a:br>
              <a:rPr lang="ru-RU" sz="4400" dirty="0">
                <a:solidFill>
                  <a:srgbClr val="FFFF00"/>
                </a:solidFill>
                <a:latin typeface="Arial Black" panose="020B0A04020102020204" pitchFamily="34" charset="0"/>
              </a:rPr>
            </a:br>
            <a:r>
              <a:rPr lang="ru-RU" sz="6600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Здоровье……….</a:t>
            </a:r>
            <a:r>
              <a:rPr lang="ru-RU" sz="4400" dirty="0">
                <a:solidFill>
                  <a:srgbClr val="FFFF00"/>
                </a:solidFill>
                <a:latin typeface="Arial Black" panose="020B0A04020102020204" pitchFamily="34" charset="0"/>
              </a:rPr>
              <a:t/>
            </a:r>
            <a:br>
              <a:rPr lang="ru-RU" sz="4400" dirty="0">
                <a:solidFill>
                  <a:srgbClr val="FFFF00"/>
                </a:solidFill>
                <a:latin typeface="Arial Black" panose="020B0A04020102020204" pitchFamily="34" charset="0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738179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7273" y="1929825"/>
            <a:ext cx="10212389" cy="3521405"/>
          </a:xfrm>
        </p:spPr>
        <p:txBody>
          <a:bodyPr/>
          <a:lstStyle/>
          <a:p>
            <a:r>
              <a:rPr lang="ru-RU" sz="6600" dirty="0">
                <a:solidFill>
                  <a:srgbClr val="FFFF00"/>
                </a:solidFill>
                <a:latin typeface="Arial Black" panose="020B0A04020102020204" pitchFamily="34" charset="0"/>
              </a:rPr>
              <a:t>Береги платье </a:t>
            </a:r>
            <a:r>
              <a:rPr lang="ru-RU" sz="6600" dirty="0" err="1">
                <a:solidFill>
                  <a:srgbClr val="FFFF00"/>
                </a:solidFill>
                <a:latin typeface="Arial Black" panose="020B0A04020102020204" pitchFamily="34" charset="0"/>
              </a:rPr>
              <a:t>снову</a:t>
            </a:r>
            <a:r>
              <a:rPr lang="ru-RU" sz="6600" dirty="0">
                <a:solidFill>
                  <a:srgbClr val="FFFF00"/>
                </a:solidFill>
                <a:latin typeface="Arial Black" panose="020B0A04020102020204" pitchFamily="34" charset="0"/>
              </a:rPr>
              <a:t>, а </a:t>
            </a:r>
            <a:r>
              <a:rPr lang="ru-RU" sz="6600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здоровье….</a:t>
            </a:r>
            <a:r>
              <a:rPr lang="ru-RU" sz="4000" dirty="0">
                <a:solidFill>
                  <a:srgbClr val="FFFF00"/>
                </a:solidFill>
                <a:latin typeface="Arial Black" panose="020B0A04020102020204" pitchFamily="34" charset="0"/>
              </a:rPr>
              <a:t/>
            </a:r>
            <a:br>
              <a:rPr lang="ru-RU" sz="4000" dirty="0">
                <a:solidFill>
                  <a:srgbClr val="FFFF00"/>
                </a:solidFill>
                <a:latin typeface="Arial Black" panose="020B0A04020102020204" pitchFamily="34" charset="0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449465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2588" y="2747510"/>
            <a:ext cx="9404723" cy="1400530"/>
          </a:xfrm>
        </p:spPr>
        <p:txBody>
          <a:bodyPr/>
          <a:lstStyle/>
          <a:p>
            <a:r>
              <a:rPr lang="ru-RU" sz="6600" dirty="0">
                <a:solidFill>
                  <a:srgbClr val="FFFF00"/>
                </a:solidFill>
                <a:latin typeface="Arial Black" panose="020B0A04020102020204" pitchFamily="34" charset="0"/>
              </a:rPr>
              <a:t>Чистота – </a:t>
            </a:r>
            <a:r>
              <a:rPr lang="ru-RU" sz="6600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залог…. </a:t>
            </a:r>
            <a:r>
              <a:rPr lang="ru-RU" sz="4400" dirty="0">
                <a:solidFill>
                  <a:srgbClr val="FFFF00"/>
                </a:solidFill>
                <a:latin typeface="Arial Black" panose="020B0A04020102020204" pitchFamily="34" charset="0"/>
              </a:rPr>
              <a:t/>
            </a:r>
            <a:br>
              <a:rPr lang="ru-RU" sz="4400" dirty="0">
                <a:solidFill>
                  <a:srgbClr val="FFFF00"/>
                </a:solidFill>
                <a:latin typeface="Arial Black" panose="020B0A04020102020204" pitchFamily="34" charset="0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968678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7465" y="0"/>
            <a:ext cx="9404723" cy="1400530"/>
          </a:xfrm>
        </p:spPr>
        <p:txBody>
          <a:bodyPr/>
          <a:lstStyle/>
          <a:p>
            <a:pPr algn="ctr"/>
            <a:r>
              <a:rPr lang="ru-RU" b="1" dirty="0" smtClean="0"/>
              <a:t>Программа Просвещения родителей</a:t>
            </a:r>
            <a:endParaRPr lang="ru-RU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8472" y="1310054"/>
            <a:ext cx="6749819" cy="54248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062854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83503" y="2325478"/>
            <a:ext cx="10625627" cy="4031359"/>
          </a:xfrm>
        </p:spPr>
        <p:txBody>
          <a:bodyPr/>
          <a:lstStyle/>
          <a:p>
            <a:r>
              <a:rPr lang="ru-RU" sz="6600" dirty="0">
                <a:solidFill>
                  <a:srgbClr val="FFFF00"/>
                </a:solidFill>
                <a:latin typeface="Arial Black" panose="020B0A04020102020204" pitchFamily="34" charset="0"/>
              </a:rPr>
              <a:t>Болен – лечись, а </a:t>
            </a:r>
            <a:r>
              <a:rPr lang="ru-RU" sz="6600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здоров……….</a:t>
            </a:r>
            <a:r>
              <a:rPr lang="ru-RU" sz="4000" dirty="0">
                <a:solidFill>
                  <a:srgbClr val="FFFF00"/>
                </a:solidFill>
                <a:latin typeface="Arial Black" panose="020B0A04020102020204" pitchFamily="34" charset="0"/>
              </a:rPr>
              <a:t/>
            </a:r>
            <a:br>
              <a:rPr lang="ru-RU" sz="4000" dirty="0">
                <a:solidFill>
                  <a:srgbClr val="FFFF00"/>
                </a:solidFill>
                <a:latin typeface="Arial Black" panose="020B0A04020102020204" pitchFamily="34" charset="0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99243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53841" y="1745187"/>
            <a:ext cx="10397027" cy="4242374"/>
          </a:xfrm>
        </p:spPr>
        <p:txBody>
          <a:bodyPr/>
          <a:lstStyle/>
          <a:p>
            <a:r>
              <a:rPr lang="ru-RU" sz="6600" dirty="0">
                <a:solidFill>
                  <a:srgbClr val="FFFF00"/>
                </a:solidFill>
                <a:latin typeface="Arial Black" panose="020B0A04020102020204" pitchFamily="34" charset="0"/>
              </a:rPr>
              <a:t>Двигайся больше – </a:t>
            </a:r>
            <a:r>
              <a:rPr lang="ru-RU" sz="6600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проживешь…….</a:t>
            </a:r>
            <a:r>
              <a:rPr lang="ru-RU" sz="4400" dirty="0">
                <a:solidFill>
                  <a:srgbClr val="FFFF00"/>
                </a:solidFill>
                <a:latin typeface="Arial Black" panose="020B0A04020102020204" pitchFamily="34" charset="0"/>
              </a:rPr>
              <a:t/>
            </a:r>
            <a:br>
              <a:rPr lang="ru-RU" sz="4400" dirty="0">
                <a:solidFill>
                  <a:srgbClr val="FFFF00"/>
                </a:solidFill>
                <a:latin typeface="Arial Black" panose="020B0A04020102020204" pitchFamily="34" charset="0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385241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6111" y="2044125"/>
            <a:ext cx="10827851" cy="2439951"/>
          </a:xfrm>
        </p:spPr>
        <p:txBody>
          <a:bodyPr/>
          <a:lstStyle/>
          <a:p>
            <a:r>
              <a:rPr lang="ru-RU" sz="6600" dirty="0">
                <a:solidFill>
                  <a:srgbClr val="FFFF00"/>
                </a:solidFill>
                <a:latin typeface="Arial Black" panose="020B0A04020102020204" pitchFamily="34" charset="0"/>
              </a:rPr>
              <a:t>Здоровье сгубишь – </a:t>
            </a:r>
            <a:r>
              <a:rPr lang="ru-RU" sz="6600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новое……………</a:t>
            </a:r>
            <a:endParaRPr lang="ru-RU" sz="6600" dirty="0"/>
          </a:p>
        </p:txBody>
      </p:sp>
    </p:spTree>
    <p:extLst>
      <p:ext uri="{BB962C8B-B14F-4D97-AF65-F5344CB8AC3E}">
        <p14:creationId xmlns:p14="http://schemas.microsoft.com/office/powerpoint/2010/main" val="13625890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55003" y="2422194"/>
            <a:ext cx="9404723" cy="1400530"/>
          </a:xfrm>
        </p:spPr>
        <p:txBody>
          <a:bodyPr/>
          <a:lstStyle/>
          <a:p>
            <a:r>
              <a:rPr lang="ru-RU" sz="6600" b="1" dirty="0"/>
              <a:t>«Витаминная семья»</a:t>
            </a:r>
            <a:endParaRPr lang="ru-RU" sz="6600" dirty="0"/>
          </a:p>
        </p:txBody>
      </p:sp>
    </p:spTree>
    <p:extLst>
      <p:ext uri="{BB962C8B-B14F-4D97-AF65-F5344CB8AC3E}">
        <p14:creationId xmlns:p14="http://schemas.microsoft.com/office/powerpoint/2010/main" val="129504704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10" b="99238" l="5585" r="975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" y="259785"/>
            <a:ext cx="1258821" cy="135121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9840" y="1459652"/>
            <a:ext cx="1151212" cy="97935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7420" r="9954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6639" y="874130"/>
            <a:ext cx="1198101" cy="75907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10" b="94490" l="2422" r="94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49083">
            <a:off x="1015519" y="113179"/>
            <a:ext cx="1571163" cy="120292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739" r="9778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74" y="1633201"/>
            <a:ext cx="1039050" cy="63225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8333" l="1656" r="983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1394" y="4272756"/>
            <a:ext cx="1071196" cy="127692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7167" y="5549678"/>
            <a:ext cx="1487560" cy="107972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446" y="4316017"/>
            <a:ext cx="3130294" cy="231338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2268" b="97938" l="1669" r="974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5417" y="3198212"/>
            <a:ext cx="2515700" cy="203691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8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1101" y="5014043"/>
            <a:ext cx="2344316" cy="144175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67" b="97157" l="0" r="977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1869" y="38429"/>
            <a:ext cx="2274644" cy="127243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4491" y="83952"/>
            <a:ext cx="1715071" cy="107730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97432" l="1143" r="9864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2486" y="5284247"/>
            <a:ext cx="2339514" cy="1515091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8333" l="1656" r="983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92847">
            <a:off x="10488951" y="1114957"/>
            <a:ext cx="1071196" cy="1276922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2880" b="100000" l="0" r="986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1062" y="1127288"/>
            <a:ext cx="1999681" cy="1252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28451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8333" l="1656" r="983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512" y="3165230"/>
            <a:ext cx="2625774" cy="313006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4778" y="868192"/>
            <a:ext cx="3903608" cy="283336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2786" y="3277323"/>
            <a:ext cx="4346784" cy="3212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39971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78171" y="426342"/>
            <a:ext cx="10379260" cy="1400530"/>
          </a:xfrm>
        </p:spPr>
        <p:txBody>
          <a:bodyPr/>
          <a:lstStyle/>
          <a:p>
            <a:r>
              <a:rPr lang="ru-RU" sz="6000" b="1" dirty="0"/>
              <a:t>«5 факторов здоровья»</a:t>
            </a:r>
            <a:endParaRPr lang="ru-RU" sz="6000" dirty="0"/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3350574995"/>
              </p:ext>
            </p:extLst>
          </p:nvPr>
        </p:nvGraphicFramePr>
        <p:xfrm>
          <a:off x="2526322" y="2066191"/>
          <a:ext cx="6934201" cy="42466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95918883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3735698840"/>
              </p:ext>
            </p:extLst>
          </p:nvPr>
        </p:nvGraphicFramePr>
        <p:xfrm>
          <a:off x="2535115" y="800100"/>
          <a:ext cx="7039708" cy="55127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2028368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7576" y="73479"/>
            <a:ext cx="5915108" cy="870437"/>
          </a:xfrm>
        </p:spPr>
        <p:txBody>
          <a:bodyPr>
            <a:noAutofit/>
          </a:bodyPr>
          <a:lstStyle/>
          <a:p>
            <a:r>
              <a:rPr lang="ru-RU" sz="40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Структура программы</a:t>
            </a:r>
            <a:endParaRPr lang="ru-RU" sz="4000" dirty="0"/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1" r="1801"/>
          <a:stretch>
            <a:fillRect/>
          </a:stretch>
        </p:blipFill>
        <p:spPr>
          <a:xfrm>
            <a:off x="7160561" y="73479"/>
            <a:ext cx="4920070" cy="6711042"/>
          </a:xfrm>
          <a:prstGeom prst="rect">
            <a:avLst/>
          </a:prstGeom>
        </p:spPr>
      </p:pic>
      <p:sp>
        <p:nvSpPr>
          <p:cNvPr id="6" name="Содержимое 2"/>
          <p:cNvSpPr>
            <a:spLocks noGrp="1"/>
          </p:cNvSpPr>
          <p:nvPr>
            <p:ph type="body" sz="half" idx="2"/>
          </p:nvPr>
        </p:nvSpPr>
        <p:spPr>
          <a:xfrm>
            <a:off x="292259" y="764929"/>
            <a:ext cx="6425063" cy="5618285"/>
          </a:xfrm>
          <a:prstGeom prst="rect">
            <a:avLst/>
          </a:prstGeom>
        </p:spPr>
        <p:txBody>
          <a:bodyPr>
            <a:noAutofit/>
          </a:bodyPr>
          <a:lstStyle/>
          <a:p>
            <a:pPr algn="just">
              <a:buNone/>
            </a:pPr>
            <a:endParaRPr lang="en-US" sz="16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ru-RU" sz="1800" b="1" u="sng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Раздел 1.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 Родительство как особый период в жизни человека</a:t>
            </a:r>
            <a:endParaRPr lang="ru-RU" sz="9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ru-RU" sz="1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Раздел 2.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 Особенности, формы и методы просвещения родителей (законных представителей) в дошкольной образовательной организации</a:t>
            </a:r>
            <a:endParaRPr lang="ru-RU" sz="9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ru-RU" sz="1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Раздел 3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 Просвещение родителей (законных представителей) по вопросам здоровья, воспитания и развития детей младенческого, раннего и дошкольного возрастов</a:t>
            </a:r>
            <a:endParaRPr lang="ru-RU" sz="9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ru-RU" sz="1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Раздел 4.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 Поддержка и просвещение родителей (законных представителей), воспитывающих ребенка с ограниченными возможностями здоровья, в том числе детей-инвалидов</a:t>
            </a:r>
            <a:endParaRPr lang="ru-RU" sz="9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ru-RU" sz="1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Раздел 5.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 Права родителей (законных представителей) и государственная поддержка семей с детьми дошкольного возраста</a:t>
            </a:r>
            <a:endParaRPr lang="ru-RU" sz="9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ru-RU" sz="1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Раздел 6.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 Часто встречающиеся вопросы родителей (законных представителей) детей дошкольного возраста и типичные проблемные ситуации («вы спрашивали – мы отвечаем!»)</a:t>
            </a:r>
            <a:endParaRPr lang="ru-RU" sz="9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ru-RU" sz="1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Раздел 7.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 Пространство родительских инициатив</a:t>
            </a:r>
          </a:p>
          <a:p>
            <a:pPr algn="just"/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13826747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85727" y="408756"/>
            <a:ext cx="9404723" cy="1400530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FFFF00"/>
                </a:solidFill>
              </a:rPr>
              <a:t>Викторина для родителей «Здоровье – это жизнь!»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4584" y="1881554"/>
            <a:ext cx="7347008" cy="47383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2662148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654" y="2022231"/>
            <a:ext cx="11025553" cy="2813538"/>
          </a:xfrm>
        </p:spPr>
        <p:txBody>
          <a:bodyPr/>
          <a:lstStyle/>
          <a:p>
            <a:pPr algn="ctr"/>
            <a:r>
              <a:rPr lang="ru-RU" sz="6600" b="1" dirty="0">
                <a:solidFill>
                  <a:srgbClr val="FFFF00"/>
                </a:solidFill>
              </a:rPr>
              <a:t>Разминка </a:t>
            </a:r>
            <a:r>
              <a:rPr lang="ru-RU" sz="6600" b="1" dirty="0" smtClean="0">
                <a:solidFill>
                  <a:srgbClr val="FFFF00"/>
                </a:solidFill>
              </a:rPr>
              <a:t/>
            </a:r>
            <a:br>
              <a:rPr lang="ru-RU" sz="6600" b="1" dirty="0" smtClean="0">
                <a:solidFill>
                  <a:srgbClr val="FFFF00"/>
                </a:solidFill>
              </a:rPr>
            </a:br>
            <a:r>
              <a:rPr lang="ru-RU" sz="6600" b="1" dirty="0" smtClean="0">
                <a:solidFill>
                  <a:srgbClr val="FFFF00"/>
                </a:solidFill>
              </a:rPr>
              <a:t>«</a:t>
            </a:r>
            <a:r>
              <a:rPr lang="ru-RU" sz="6600" b="1" dirty="0">
                <a:solidFill>
                  <a:srgbClr val="FFFF00"/>
                </a:solidFill>
              </a:rPr>
              <a:t>Блиц – турнир</a:t>
            </a:r>
            <a:r>
              <a:rPr lang="ru-RU" sz="6600" b="1" dirty="0" smtClean="0">
                <a:solidFill>
                  <a:srgbClr val="FFFF00"/>
                </a:solidFill>
              </a:rPr>
              <a:t>»</a:t>
            </a:r>
            <a:endParaRPr lang="ru-RU" sz="66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77668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80520" y="1938618"/>
            <a:ext cx="4937004" cy="1400530"/>
          </a:xfrm>
        </p:spPr>
        <p:txBody>
          <a:bodyPr/>
          <a:lstStyle/>
          <a:p>
            <a:r>
              <a:rPr lang="ru-RU" sz="8800" b="1" dirty="0">
                <a:solidFill>
                  <a:srgbClr val="FFFF00"/>
                </a:solidFill>
              </a:rPr>
              <a:t>Ребусы</a:t>
            </a:r>
            <a:endParaRPr lang="ru-RU" sz="8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42550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2442" y="1912241"/>
            <a:ext cx="9404723" cy="1938789"/>
          </a:xfrm>
        </p:spPr>
        <p:txBody>
          <a:bodyPr/>
          <a:lstStyle/>
          <a:p>
            <a:pPr algn="ctr"/>
            <a:r>
              <a:rPr lang="ru-RU" sz="6000" b="1" dirty="0">
                <a:solidFill>
                  <a:srgbClr val="FFFF00"/>
                </a:solidFill>
              </a:rPr>
              <a:t>«Загадочные слова» (анаграммы)</a:t>
            </a:r>
            <a:endParaRPr lang="ru-RU" sz="6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89630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60511" y="2387025"/>
            <a:ext cx="9404723" cy="1400530"/>
          </a:xfrm>
        </p:spPr>
        <p:txBody>
          <a:bodyPr/>
          <a:lstStyle/>
          <a:p>
            <a:r>
              <a:rPr lang="ru-RU" sz="9600" b="1" dirty="0" smtClean="0">
                <a:solidFill>
                  <a:srgbClr val="FFFF00"/>
                </a:solidFill>
              </a:rPr>
              <a:t>ЗКУЛЬФИТРАУ</a:t>
            </a:r>
            <a:endParaRPr lang="ru-RU" sz="96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15106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42063" y="2668380"/>
            <a:ext cx="4884251" cy="1400530"/>
          </a:xfrm>
        </p:spPr>
        <p:txBody>
          <a:bodyPr/>
          <a:lstStyle/>
          <a:p>
            <a:r>
              <a:rPr lang="ru-RU" sz="6600" b="1" dirty="0" smtClean="0">
                <a:solidFill>
                  <a:srgbClr val="FFFF00"/>
                </a:solidFill>
              </a:rPr>
              <a:t>ЛКАПРОГУ</a:t>
            </a:r>
            <a:endParaRPr lang="ru-RU" sz="66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919744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он">
  <a:themeElements>
    <a:clrScheme name="Ион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Ион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он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403</TotalTime>
  <Words>95</Words>
  <Application>Microsoft Office PowerPoint</Application>
  <PresentationFormat>Широкоэкранный</PresentationFormat>
  <Paragraphs>37</Paragraphs>
  <Slides>27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33" baseType="lpstr">
      <vt:lpstr>Arial</vt:lpstr>
      <vt:lpstr>Arial Black</vt:lpstr>
      <vt:lpstr>Century Gothic</vt:lpstr>
      <vt:lpstr>Times New Roman</vt:lpstr>
      <vt:lpstr>Wingdings 3</vt:lpstr>
      <vt:lpstr>Ион</vt:lpstr>
      <vt:lpstr>Родительское просвещение в сфере воспитания дошкольников</vt:lpstr>
      <vt:lpstr>Программа Просвещения родителей</vt:lpstr>
      <vt:lpstr>Структура программы</vt:lpstr>
      <vt:lpstr>Викторина для родителей «Здоровье – это жизнь!» </vt:lpstr>
      <vt:lpstr>Разминка  «Блиц – турнир»</vt:lpstr>
      <vt:lpstr>Ребусы</vt:lpstr>
      <vt:lpstr>«Загадочные слова» (анаграммы)</vt:lpstr>
      <vt:lpstr>ЗКУЛЬФИТРАУ</vt:lpstr>
      <vt:lpstr>ЛКАПРОГУ</vt:lpstr>
      <vt:lpstr>МЖИРЕ</vt:lpstr>
      <vt:lpstr>ДКАЗАРЯ </vt:lpstr>
      <vt:lpstr>ЛКАЗАКА  </vt:lpstr>
      <vt:lpstr>ЕНГИАГИ</vt:lpstr>
      <vt:lpstr>«Продолжи пословицу» </vt:lpstr>
      <vt:lpstr>Мое здоровье – ……</vt:lpstr>
      <vt:lpstr>Здоровье дороже… </vt:lpstr>
      <vt:lpstr> Здоровье………. </vt:lpstr>
      <vt:lpstr>Береги платье снову, а здоровье…. </vt:lpstr>
      <vt:lpstr>Чистота – залог….  </vt:lpstr>
      <vt:lpstr>Болен – лечись, а здоров………. </vt:lpstr>
      <vt:lpstr>Двигайся больше – проживешь……. </vt:lpstr>
      <vt:lpstr>Здоровье сгубишь – новое……………</vt:lpstr>
      <vt:lpstr>«Витаминная семья»</vt:lpstr>
      <vt:lpstr>Презентация PowerPoint</vt:lpstr>
      <vt:lpstr>Презентация PowerPoint</vt:lpstr>
      <vt:lpstr>«5 факторов здоровья»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лейла</dc:title>
  <dc:creator>Юлия</dc:creator>
  <cp:lastModifiedBy>metodist</cp:lastModifiedBy>
  <cp:revision>23</cp:revision>
  <dcterms:created xsi:type="dcterms:W3CDTF">2025-11-06T12:11:02Z</dcterms:created>
  <dcterms:modified xsi:type="dcterms:W3CDTF">2026-01-14T11:40:08Z</dcterms:modified>
</cp:coreProperties>
</file>